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74"/>
  </p:notesMasterIdLst>
  <p:handoutMasterIdLst>
    <p:handoutMasterId r:id="rId75"/>
  </p:handoutMasterIdLst>
  <p:sldIdLst>
    <p:sldId id="1365" r:id="rId2"/>
    <p:sldId id="1367" r:id="rId3"/>
    <p:sldId id="1470" r:id="rId4"/>
    <p:sldId id="1428" r:id="rId5"/>
    <p:sldId id="1430" r:id="rId6"/>
    <p:sldId id="1471" r:id="rId7"/>
    <p:sldId id="1130" r:id="rId8"/>
    <p:sldId id="1167" r:id="rId9"/>
    <p:sldId id="1393" r:id="rId10"/>
    <p:sldId id="1427" r:id="rId11"/>
    <p:sldId id="1399" r:id="rId12"/>
    <p:sldId id="1437" r:id="rId13"/>
    <p:sldId id="1438" r:id="rId14"/>
    <p:sldId id="1429" r:id="rId15"/>
    <p:sldId id="1396" r:id="rId16"/>
    <p:sldId id="1397" r:id="rId17"/>
    <p:sldId id="1472" r:id="rId18"/>
    <p:sldId id="1473" r:id="rId19"/>
    <p:sldId id="1329" r:id="rId20"/>
    <p:sldId id="1465" r:id="rId21"/>
    <p:sldId id="1332" r:id="rId22"/>
    <p:sldId id="1335" r:id="rId23"/>
    <p:sldId id="1482" r:id="rId24"/>
    <p:sldId id="1483" r:id="rId25"/>
    <p:sldId id="1337" r:id="rId26"/>
    <p:sldId id="1334" r:id="rId27"/>
    <p:sldId id="1336" r:id="rId28"/>
    <p:sldId id="1326" r:id="rId29"/>
    <p:sldId id="1309" r:id="rId30"/>
    <p:sldId id="1315" r:id="rId31"/>
    <p:sldId id="1439" r:id="rId32"/>
    <p:sldId id="1341" r:id="rId33"/>
    <p:sldId id="1466" r:id="rId34"/>
    <p:sldId id="1339" r:id="rId35"/>
    <p:sldId id="1317" r:id="rId36"/>
    <p:sldId id="1314" r:id="rId37"/>
    <p:sldId id="1340" r:id="rId38"/>
    <p:sldId id="1320" r:id="rId39"/>
    <p:sldId id="1331" r:id="rId40"/>
    <p:sldId id="1467" r:id="rId41"/>
    <p:sldId id="1475" r:id="rId42"/>
    <p:sldId id="1476" r:id="rId43"/>
    <p:sldId id="1477" r:id="rId44"/>
    <p:sldId id="1478" r:id="rId45"/>
    <p:sldId id="1479" r:id="rId46"/>
    <p:sldId id="1480" r:id="rId47"/>
    <p:sldId id="1481" r:id="rId48"/>
    <p:sldId id="1474" r:id="rId49"/>
    <p:sldId id="1441" r:id="rId50"/>
    <p:sldId id="1442" r:id="rId51"/>
    <p:sldId id="1443" r:id="rId52"/>
    <p:sldId id="1444" r:id="rId53"/>
    <p:sldId id="1447" r:id="rId54"/>
    <p:sldId id="1450" r:id="rId55"/>
    <p:sldId id="1453" r:id="rId56"/>
    <p:sldId id="1454" r:id="rId57"/>
    <p:sldId id="1455" r:id="rId58"/>
    <p:sldId id="1456" r:id="rId59"/>
    <p:sldId id="1457" r:id="rId60"/>
    <p:sldId id="1459" r:id="rId61"/>
    <p:sldId id="1448" r:id="rId62"/>
    <p:sldId id="1460" r:id="rId63"/>
    <p:sldId id="1461" r:id="rId64"/>
    <p:sldId id="1462" r:id="rId65"/>
    <p:sldId id="1464" r:id="rId66"/>
    <p:sldId id="1449" r:id="rId67"/>
    <p:sldId id="1451" r:id="rId68"/>
    <p:sldId id="1445" r:id="rId69"/>
    <p:sldId id="1452" r:id="rId70"/>
    <p:sldId id="1469" r:id="rId71"/>
    <p:sldId id="1182" r:id="rId72"/>
    <p:sldId id="1153" r:id="rId73"/>
  </p:sldIdLst>
  <p:sldSz cx="9144000" cy="5143500" type="screen16x9"/>
  <p:notesSz cx="6807200" cy="9939338"/>
  <p:embeddedFontLst>
    <p:embeddedFont>
      <p:font typeface="HY견고딕" panose="02030600000101010101" pitchFamily="18" charset="-127"/>
      <p:regular r:id="rId76"/>
    </p:embeddedFont>
    <p:embeddedFont>
      <p:font typeface="HY헤드라인M" panose="02030600000101010101" pitchFamily="18" charset="-127"/>
      <p:regular r:id="rId77"/>
    </p:embeddedFont>
    <p:embeddedFont>
      <p:font typeface="Malgun Gothic Semilight" panose="020B0502040204020203" pitchFamily="50" charset="-127"/>
      <p:regular r:id="rId78"/>
    </p:embeddedFont>
    <p:embeddedFont>
      <p:font typeface="나눔바른고딕" panose="020B0603020101020101" pitchFamily="50" charset="-127"/>
      <p:regular r:id="rId79"/>
      <p:bold r:id="rId80"/>
    </p:embeddedFont>
    <p:embeddedFont>
      <p:font typeface="맑은 고딕" panose="020B0503020000020004" pitchFamily="50" charset="-127"/>
      <p:regular r:id="rId81"/>
      <p:bold r:id="rId82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FA1A0"/>
    <a:srgbClr val="F95135"/>
    <a:srgbClr val="0B6C97"/>
    <a:srgbClr val="00347F"/>
    <a:srgbClr val="CCCCFF"/>
    <a:srgbClr val="FFFFFF"/>
    <a:srgbClr val="009999"/>
    <a:srgbClr val="109BDA"/>
    <a:srgbClr val="A18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37C3DB-7A65-4678-BD5D-3B3F5AD21500}" v="367" dt="2019-07-10T23:53:53.5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90" autoAdjust="0"/>
  </p:normalViewPr>
  <p:slideViewPr>
    <p:cSldViewPr showGuides="1">
      <p:cViewPr varScale="1">
        <p:scale>
          <a:sx n="108" d="100"/>
          <a:sy n="108" d="100"/>
        </p:scale>
        <p:origin x="102" y="1890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0737C3DB-7A65-4678-BD5D-3B3F5AD21500}"/>
    <pc:docChg chg="undo custSel addSld delSld modSld sldOrd">
      <pc:chgData name="김효관" userId="5d412245-c878-4bfb-b3ad-7c3e81fe34ff" providerId="ADAL" clId="{0737C3DB-7A65-4678-BD5D-3B3F5AD21500}" dt="2019-07-10T23:53:53.580" v="2931"/>
      <pc:docMkLst>
        <pc:docMk/>
      </pc:docMkLst>
      <pc:sldChg chg="add del">
        <pc:chgData name="김효관" userId="5d412245-c878-4bfb-b3ad-7c3e81fe34ff" providerId="ADAL" clId="{0737C3DB-7A65-4678-BD5D-3B3F5AD21500}" dt="2019-07-10T23:53:48.599" v="2930" actId="2696"/>
        <pc:sldMkLst>
          <pc:docMk/>
          <pc:sldMk cId="0" sldId="1130"/>
        </pc:sldMkLst>
      </pc:sldChg>
      <pc:sldChg chg="add del setBg">
        <pc:chgData name="김효관" userId="5d412245-c878-4bfb-b3ad-7c3e81fe34ff" providerId="ADAL" clId="{0737C3DB-7A65-4678-BD5D-3B3F5AD21500}" dt="2019-07-10T23:53:46.383" v="2929"/>
        <pc:sldMkLst>
          <pc:docMk/>
          <pc:sldMk cId="1631363990" sldId="1130"/>
        </pc:sldMkLst>
      </pc:sldChg>
      <pc:sldChg chg="modSp">
        <pc:chgData name="김효관" userId="5d412245-c878-4bfb-b3ad-7c3e81fe34ff" providerId="ADAL" clId="{0737C3DB-7A65-4678-BD5D-3B3F5AD21500}" dt="2019-07-08T16:17:22.137" v="911" actId="20577"/>
        <pc:sldMkLst>
          <pc:docMk/>
          <pc:sldMk cId="0" sldId="1153"/>
        </pc:sldMkLst>
        <pc:spChg chg="mod">
          <ac:chgData name="김효관" userId="5d412245-c878-4bfb-b3ad-7c3e81fe34ff" providerId="ADAL" clId="{0737C3DB-7A65-4678-BD5D-3B3F5AD21500}" dt="2019-07-08T16:17:22.137" v="911" actId="20577"/>
          <ac:spMkLst>
            <pc:docMk/>
            <pc:sldMk cId="0" sldId="1153"/>
            <ac:spMk id="7" creationId="{00000000-0000-0000-0000-000000000000}"/>
          </ac:spMkLst>
        </pc:spChg>
      </pc:sldChg>
      <pc:sldChg chg="addSp modSp">
        <pc:chgData name="김효관" userId="5d412245-c878-4bfb-b3ad-7c3e81fe34ff" providerId="ADAL" clId="{0737C3DB-7A65-4678-BD5D-3B3F5AD21500}" dt="2019-07-08T16:17:59.856" v="974"/>
        <pc:sldMkLst>
          <pc:docMk/>
          <pc:sldMk cId="0" sldId="1167"/>
        </pc:sldMkLst>
        <pc:spChg chg="mod">
          <ac:chgData name="김효관" userId="5d412245-c878-4bfb-b3ad-7c3e81fe34ff" providerId="ADAL" clId="{0737C3DB-7A65-4678-BD5D-3B3F5AD21500}" dt="2019-07-08T16:17:59.856" v="974"/>
          <ac:spMkLst>
            <pc:docMk/>
            <pc:sldMk cId="0" sldId="1167"/>
            <ac:spMk id="10" creationId="{00000000-0000-0000-0000-000000000000}"/>
          </ac:spMkLst>
        </pc:spChg>
        <pc:spChg chg="add mod">
          <ac:chgData name="김효관" userId="5d412245-c878-4bfb-b3ad-7c3e81fe34ff" providerId="ADAL" clId="{0737C3DB-7A65-4678-BD5D-3B3F5AD21500}" dt="2019-07-08T16:17:34.809" v="913" actId="1076"/>
          <ac:spMkLst>
            <pc:docMk/>
            <pc:sldMk cId="0" sldId="1167"/>
            <ac:spMk id="35" creationId="{823D5916-8D98-488E-960E-BD7CB185104A}"/>
          </ac:spMkLst>
        </pc:spChg>
        <pc:spChg chg="add mod">
          <ac:chgData name="김효관" userId="5d412245-c878-4bfb-b3ad-7c3e81fe34ff" providerId="ADAL" clId="{0737C3DB-7A65-4678-BD5D-3B3F5AD21500}" dt="2019-07-08T16:17:34.809" v="913" actId="1076"/>
          <ac:spMkLst>
            <pc:docMk/>
            <pc:sldMk cId="0" sldId="1167"/>
            <ac:spMk id="36" creationId="{EF1EE2C5-43FA-41E5-8ED0-EE30502C6F2F}"/>
          </ac:spMkLst>
        </pc:spChg>
        <pc:spChg chg="add mod">
          <ac:chgData name="김효관" userId="5d412245-c878-4bfb-b3ad-7c3e81fe34ff" providerId="ADAL" clId="{0737C3DB-7A65-4678-BD5D-3B3F5AD21500}" dt="2019-07-08T16:17:36.814" v="914" actId="20577"/>
          <ac:spMkLst>
            <pc:docMk/>
            <pc:sldMk cId="0" sldId="1167"/>
            <ac:spMk id="42" creationId="{50772477-0B1B-4723-A36D-F7204BA2DC1F}"/>
          </ac:spMkLst>
        </pc:spChg>
        <pc:grpChg chg="add mod">
          <ac:chgData name="김효관" userId="5d412245-c878-4bfb-b3ad-7c3e81fe34ff" providerId="ADAL" clId="{0737C3DB-7A65-4678-BD5D-3B3F5AD21500}" dt="2019-07-08T16:17:34.809" v="913" actId="1076"/>
          <ac:grpSpMkLst>
            <pc:docMk/>
            <pc:sldMk cId="0" sldId="1167"/>
            <ac:grpSpMk id="37" creationId="{2432133C-3697-44A6-B7DF-4F1469E078E9}"/>
          </ac:grpSpMkLst>
        </pc:grpChg>
      </pc:sldChg>
      <pc:sldChg chg="modSp">
        <pc:chgData name="김효관" userId="5d412245-c878-4bfb-b3ad-7c3e81fe34ff" providerId="ADAL" clId="{0737C3DB-7A65-4678-BD5D-3B3F5AD21500}" dt="2019-07-08T16:17:18.395" v="910" actId="20577"/>
        <pc:sldMkLst>
          <pc:docMk/>
          <pc:sldMk cId="0" sldId="1182"/>
        </pc:sldMkLst>
        <pc:spChg chg="mod">
          <ac:chgData name="김효관" userId="5d412245-c878-4bfb-b3ad-7c3e81fe34ff" providerId="ADAL" clId="{0737C3DB-7A65-4678-BD5D-3B3F5AD21500}" dt="2019-07-08T16:17:18.395" v="910" actId="20577"/>
          <ac:spMkLst>
            <pc:docMk/>
            <pc:sldMk cId="0" sldId="1182"/>
            <ac:spMk id="32" creationId="{00000000-0000-0000-0000-000000000000}"/>
          </ac:spMkLst>
        </pc:spChg>
        <pc:spChg chg="mod">
          <ac:chgData name="김효관" userId="5d412245-c878-4bfb-b3ad-7c3e81fe34ff" providerId="ADAL" clId="{0737C3DB-7A65-4678-BD5D-3B3F5AD21500}" dt="2019-07-08T16:17:13.087" v="909" actId="6549"/>
          <ac:spMkLst>
            <pc:docMk/>
            <pc:sldMk cId="0" sldId="1182"/>
            <ac:spMk id="34" creationId="{F3F36FEB-4CCE-40CF-9FA6-B1D7AD3E0077}"/>
          </ac:spMkLst>
        </pc:spChg>
        <pc:spChg chg="mod">
          <ac:chgData name="김효관" userId="5d412245-c878-4bfb-b3ad-7c3e81fe34ff" providerId="ADAL" clId="{0737C3DB-7A65-4678-BD5D-3B3F5AD21500}" dt="2019-07-08T16:16:53.021" v="824" actId="20577"/>
          <ac:spMkLst>
            <pc:docMk/>
            <pc:sldMk cId="0" sldId="1182"/>
            <ac:spMk id="81" creationId="{00000000-0000-0000-0000-000000000000}"/>
          </ac:spMkLst>
        </pc:spChg>
        <pc:grpChg chg="mod">
          <ac:chgData name="김효관" userId="5d412245-c878-4bfb-b3ad-7c3e81fe34ff" providerId="ADAL" clId="{0737C3DB-7A65-4678-BD5D-3B3F5AD21500}" dt="2019-07-08T16:16:55.268" v="825"/>
          <ac:grpSpMkLst>
            <pc:docMk/>
            <pc:sldMk cId="0" sldId="1182"/>
            <ac:grpSpMk id="26" creationId="{508B329A-E8BE-4E71-BE19-F95D142F8040}"/>
          </ac:grpSpMkLst>
        </pc:grpChg>
      </pc:sldChg>
      <pc:sldChg chg="modSp">
        <pc:chgData name="김효관" userId="5d412245-c878-4bfb-b3ad-7c3e81fe34ff" providerId="ADAL" clId="{0737C3DB-7A65-4678-BD5D-3B3F5AD21500}" dt="2019-07-09T07:53:08.209" v="999" actId="20577"/>
        <pc:sldMkLst>
          <pc:docMk/>
          <pc:sldMk cId="3626334191" sldId="1309"/>
        </pc:sldMkLst>
        <pc:spChg chg="mod">
          <ac:chgData name="김효관" userId="5d412245-c878-4bfb-b3ad-7c3e81fe34ff" providerId="ADAL" clId="{0737C3DB-7A65-4678-BD5D-3B3F5AD21500}" dt="2019-07-09T07:53:08.209" v="999" actId="20577"/>
          <ac:spMkLst>
            <pc:docMk/>
            <pc:sldMk cId="3626334191" sldId="1309"/>
            <ac:spMk id="16" creationId="{8232EC87-1470-4AB2-A91A-E9DEBE1D945B}"/>
          </ac:spMkLst>
        </pc:spChg>
      </pc:sldChg>
      <pc:sldChg chg="addSp delSp modSp">
        <pc:chgData name="김효관" userId="5d412245-c878-4bfb-b3ad-7c3e81fe34ff" providerId="ADAL" clId="{0737C3DB-7A65-4678-BD5D-3B3F5AD21500}" dt="2019-07-09T08:15:50.668" v="1268" actId="478"/>
        <pc:sldMkLst>
          <pc:docMk/>
          <pc:sldMk cId="1093887332" sldId="1314"/>
        </pc:sldMkLst>
        <pc:spChg chg="add del mod">
          <ac:chgData name="김효관" userId="5d412245-c878-4bfb-b3ad-7c3e81fe34ff" providerId="ADAL" clId="{0737C3DB-7A65-4678-BD5D-3B3F5AD21500}" dt="2019-07-09T08:15:50.668" v="1268" actId="478"/>
          <ac:spMkLst>
            <pc:docMk/>
            <pc:sldMk cId="1093887332" sldId="1314"/>
            <ac:spMk id="4" creationId="{A2F40400-793E-4EC0-AA8B-0852C9273FE2}"/>
          </ac:spMkLst>
        </pc:spChg>
        <pc:spChg chg="add del mod">
          <ac:chgData name="김효관" userId="5d412245-c878-4bfb-b3ad-7c3e81fe34ff" providerId="ADAL" clId="{0737C3DB-7A65-4678-BD5D-3B3F5AD21500}" dt="2019-07-09T08:14:30.682" v="1184" actId="478"/>
          <ac:spMkLst>
            <pc:docMk/>
            <pc:sldMk cId="1093887332" sldId="1314"/>
            <ac:spMk id="5" creationId="{8A86138F-DA65-4286-AB90-CF7DBC563583}"/>
          </ac:spMkLst>
        </pc:spChg>
        <pc:spChg chg="mod">
          <ac:chgData name="김효관" userId="5d412245-c878-4bfb-b3ad-7c3e81fe34ff" providerId="ADAL" clId="{0737C3DB-7A65-4678-BD5D-3B3F5AD21500}" dt="2019-07-09T08:05:24.546" v="1117"/>
          <ac:spMkLst>
            <pc:docMk/>
            <pc:sldMk cId="1093887332" sldId="1314"/>
            <ac:spMk id="12" creationId="{A45C54C1-32A2-46DA-AE8F-9FD72AB63183}"/>
          </ac:spMkLst>
        </pc:spChg>
        <pc:spChg chg="mod">
          <ac:chgData name="김효관" userId="5d412245-c878-4bfb-b3ad-7c3e81fe34ff" providerId="ADAL" clId="{0737C3DB-7A65-4678-BD5D-3B3F5AD21500}" dt="2019-07-09T08:13:22.529" v="1180" actId="20577"/>
          <ac:spMkLst>
            <pc:docMk/>
            <pc:sldMk cId="1093887332" sldId="1314"/>
            <ac:spMk id="18" creationId="{00000000-0000-0000-0000-000000000000}"/>
          </ac:spMkLst>
        </pc:spChg>
        <pc:spChg chg="add mod">
          <ac:chgData name="김효관" userId="5d412245-c878-4bfb-b3ad-7c3e81fe34ff" providerId="ADAL" clId="{0737C3DB-7A65-4678-BD5D-3B3F5AD21500}" dt="2019-07-09T08:15:05.269" v="1220" actId="1076"/>
          <ac:spMkLst>
            <pc:docMk/>
            <pc:sldMk cId="1093887332" sldId="1314"/>
            <ac:spMk id="19" creationId="{2849BC8B-9818-46FD-A0EF-28FF9F8F06E6}"/>
          </ac:spMkLst>
        </pc:spChg>
        <pc:spChg chg="add mod">
          <ac:chgData name="김효관" userId="5d412245-c878-4bfb-b3ad-7c3e81fe34ff" providerId="ADAL" clId="{0737C3DB-7A65-4678-BD5D-3B3F5AD21500}" dt="2019-07-09T08:15:37.569" v="1267" actId="1076"/>
          <ac:spMkLst>
            <pc:docMk/>
            <pc:sldMk cId="1093887332" sldId="1314"/>
            <ac:spMk id="20" creationId="{9DDA5B1E-90C1-4EE6-9551-BCFBD15329CE}"/>
          </ac:spMkLst>
        </pc:spChg>
      </pc:sldChg>
      <pc:sldChg chg="addSp modSp">
        <pc:chgData name="김효관" userId="5d412245-c878-4bfb-b3ad-7c3e81fe34ff" providerId="ADAL" clId="{0737C3DB-7A65-4678-BD5D-3B3F5AD21500}" dt="2019-07-09T08:03:31.416" v="1020" actId="1076"/>
        <pc:sldMkLst>
          <pc:docMk/>
          <pc:sldMk cId="2020925897" sldId="1317"/>
        </pc:sldMkLst>
        <pc:spChg chg="add mod">
          <ac:chgData name="김효관" userId="5d412245-c878-4bfb-b3ad-7c3e81fe34ff" providerId="ADAL" clId="{0737C3DB-7A65-4678-BD5D-3B3F5AD21500}" dt="2019-07-09T08:03:31.416" v="1020" actId="1076"/>
          <ac:spMkLst>
            <pc:docMk/>
            <pc:sldMk cId="2020925897" sldId="1317"/>
            <ac:spMk id="3" creationId="{2DE2D628-0292-446D-A1CC-41E5DFF6B933}"/>
          </ac:spMkLst>
        </pc:spChg>
      </pc:sldChg>
      <pc:sldChg chg="addSp modSp">
        <pc:chgData name="김효관" userId="5d412245-c878-4bfb-b3ad-7c3e81fe34ff" providerId="ADAL" clId="{0737C3DB-7A65-4678-BD5D-3B3F5AD21500}" dt="2019-07-09T08:27:49.090" v="1374" actId="20577"/>
        <pc:sldMkLst>
          <pc:docMk/>
          <pc:sldMk cId="1292310568" sldId="1320"/>
        </pc:sldMkLst>
        <pc:spChg chg="add mod">
          <ac:chgData name="김효관" userId="5d412245-c878-4bfb-b3ad-7c3e81fe34ff" providerId="ADAL" clId="{0737C3DB-7A65-4678-BD5D-3B3F5AD21500}" dt="2019-07-09T08:27:29.605" v="1348" actId="1076"/>
          <ac:spMkLst>
            <pc:docMk/>
            <pc:sldMk cId="1292310568" sldId="1320"/>
            <ac:spMk id="14" creationId="{995C213A-E654-44E8-8DE4-9327F7664337}"/>
          </ac:spMkLst>
        </pc:spChg>
        <pc:spChg chg="mod">
          <ac:chgData name="김효관" userId="5d412245-c878-4bfb-b3ad-7c3e81fe34ff" providerId="ADAL" clId="{0737C3DB-7A65-4678-BD5D-3B3F5AD21500}" dt="2019-07-09T08:27:49.090" v="1374" actId="20577"/>
          <ac:spMkLst>
            <pc:docMk/>
            <pc:sldMk cId="1292310568" sldId="1320"/>
            <ac:spMk id="16" creationId="{8232EC87-1470-4AB2-A91A-E9DEBE1D945B}"/>
          </ac:spMkLst>
        </pc:spChg>
      </pc:sldChg>
      <pc:sldChg chg="addSp modSp">
        <pc:chgData name="김효관" userId="5d412245-c878-4bfb-b3ad-7c3e81fe34ff" providerId="ADAL" clId="{0737C3DB-7A65-4678-BD5D-3B3F5AD21500}" dt="2019-07-09T08:30:13.335" v="1392"/>
        <pc:sldMkLst>
          <pc:docMk/>
          <pc:sldMk cId="2620376984" sldId="1331"/>
        </pc:sldMkLst>
        <pc:spChg chg="mod">
          <ac:chgData name="김효관" userId="5d412245-c878-4bfb-b3ad-7c3e81fe34ff" providerId="ADAL" clId="{0737C3DB-7A65-4678-BD5D-3B3F5AD21500}" dt="2019-07-09T08:30:13.335" v="1392"/>
          <ac:spMkLst>
            <pc:docMk/>
            <pc:sldMk cId="2620376984" sldId="1331"/>
            <ac:spMk id="4" creationId="{ABED1676-4C0A-42BF-ADA3-64E5A1B3C3F6}"/>
          </ac:spMkLst>
        </pc:spChg>
        <pc:picChg chg="add mod">
          <ac:chgData name="김효관" userId="5d412245-c878-4bfb-b3ad-7c3e81fe34ff" providerId="ADAL" clId="{0737C3DB-7A65-4678-BD5D-3B3F5AD21500}" dt="2019-07-09T08:30:04.376" v="1376" actId="1076"/>
          <ac:picMkLst>
            <pc:docMk/>
            <pc:sldMk cId="2620376984" sldId="1331"/>
            <ac:picMk id="2" creationId="{9D858FDB-3247-4831-94B2-7FE96A6DE4F2}"/>
          </ac:picMkLst>
        </pc:picChg>
      </pc:sldChg>
      <pc:sldChg chg="modSp">
        <pc:chgData name="김효관" userId="5d412245-c878-4bfb-b3ad-7c3e81fe34ff" providerId="ADAL" clId="{0737C3DB-7A65-4678-BD5D-3B3F5AD21500}" dt="2019-07-09T07:50:38.092" v="993" actId="20577"/>
        <pc:sldMkLst>
          <pc:docMk/>
          <pc:sldMk cId="2636287205" sldId="1336"/>
        </pc:sldMkLst>
        <pc:spChg chg="mod">
          <ac:chgData name="김효관" userId="5d412245-c878-4bfb-b3ad-7c3e81fe34ff" providerId="ADAL" clId="{0737C3DB-7A65-4678-BD5D-3B3F5AD21500}" dt="2019-07-09T07:50:38.092" v="993" actId="20577"/>
          <ac:spMkLst>
            <pc:docMk/>
            <pc:sldMk cId="2636287205" sldId="1336"/>
            <ac:spMk id="18" creationId="{00000000-0000-0000-0000-000000000000}"/>
          </ac:spMkLst>
        </pc:spChg>
      </pc:sldChg>
      <pc:sldChg chg="addSp modSp">
        <pc:chgData name="김효관" userId="5d412245-c878-4bfb-b3ad-7c3e81fe34ff" providerId="ADAL" clId="{0737C3DB-7A65-4678-BD5D-3B3F5AD21500}" dt="2019-07-09T08:04:17.596" v="1031" actId="20577"/>
        <pc:sldMkLst>
          <pc:docMk/>
          <pc:sldMk cId="2539841417" sldId="1339"/>
        </pc:sldMkLst>
        <pc:spChg chg="add mod">
          <ac:chgData name="김효관" userId="5d412245-c878-4bfb-b3ad-7c3e81fe34ff" providerId="ADAL" clId="{0737C3DB-7A65-4678-BD5D-3B3F5AD21500}" dt="2019-07-09T08:03:02.075" v="1018" actId="1076"/>
          <ac:spMkLst>
            <pc:docMk/>
            <pc:sldMk cId="2539841417" sldId="1339"/>
            <ac:spMk id="2" creationId="{08633BF8-9EAE-484C-84E4-673ADBC632D5}"/>
          </ac:spMkLst>
        </pc:spChg>
        <pc:spChg chg="add mod">
          <ac:chgData name="김효관" userId="5d412245-c878-4bfb-b3ad-7c3e81fe34ff" providerId="ADAL" clId="{0737C3DB-7A65-4678-BD5D-3B3F5AD21500}" dt="2019-07-09T08:04:17.596" v="1031" actId="20577"/>
          <ac:spMkLst>
            <pc:docMk/>
            <pc:sldMk cId="2539841417" sldId="1339"/>
            <ac:spMk id="3" creationId="{8CE476A7-6061-4636-A485-48AF6979959C}"/>
          </ac:spMkLst>
        </pc:spChg>
        <pc:picChg chg="mod">
          <ac:chgData name="김효관" userId="5d412245-c878-4bfb-b3ad-7c3e81fe34ff" providerId="ADAL" clId="{0737C3DB-7A65-4678-BD5D-3B3F5AD21500}" dt="2019-07-09T08:02:55.113" v="1017" actId="1076"/>
          <ac:picMkLst>
            <pc:docMk/>
            <pc:sldMk cId="2539841417" sldId="1339"/>
            <ac:picMk id="4" creationId="{E83FF042-1ED1-4AC0-BDF8-DCEF9CB3C0FE}"/>
          </ac:picMkLst>
        </pc:picChg>
      </pc:sldChg>
      <pc:sldChg chg="addSp delSp modSp">
        <pc:chgData name="김효관" userId="5d412245-c878-4bfb-b3ad-7c3e81fe34ff" providerId="ADAL" clId="{0737C3DB-7A65-4678-BD5D-3B3F5AD21500}" dt="2019-07-09T08:16:28.251" v="1272" actId="1076"/>
        <pc:sldMkLst>
          <pc:docMk/>
          <pc:sldMk cId="3929434070" sldId="1340"/>
        </pc:sldMkLst>
        <pc:spChg chg="mod">
          <ac:chgData name="김효관" userId="5d412245-c878-4bfb-b3ad-7c3e81fe34ff" providerId="ADAL" clId="{0737C3DB-7A65-4678-BD5D-3B3F5AD21500}" dt="2019-07-09T08:16:28.251" v="1272" actId="1076"/>
          <ac:spMkLst>
            <pc:docMk/>
            <pc:sldMk cId="3929434070" sldId="1340"/>
            <ac:spMk id="4" creationId="{ABED1676-4C0A-42BF-ADA3-64E5A1B3C3F6}"/>
          </ac:spMkLst>
        </pc:spChg>
        <pc:picChg chg="add del mod">
          <ac:chgData name="김효관" userId="5d412245-c878-4bfb-b3ad-7c3e81fe34ff" providerId="ADAL" clId="{0737C3DB-7A65-4678-BD5D-3B3F5AD21500}" dt="2019-07-09T08:07:35.515" v="1120" actId="478"/>
          <ac:picMkLst>
            <pc:docMk/>
            <pc:sldMk cId="3929434070" sldId="1340"/>
            <ac:picMk id="2" creationId="{BD0B2A46-422D-47EE-8113-D313D51128D0}"/>
          </ac:picMkLst>
        </pc:picChg>
        <pc:picChg chg="add del mod">
          <ac:chgData name="김효관" userId="5d412245-c878-4bfb-b3ad-7c3e81fe34ff" providerId="ADAL" clId="{0737C3DB-7A65-4678-BD5D-3B3F5AD21500}" dt="2019-07-09T08:07:42.400" v="1123"/>
          <ac:picMkLst>
            <pc:docMk/>
            <pc:sldMk cId="3929434070" sldId="1340"/>
            <ac:picMk id="5" creationId="{EEAD7675-1C09-43F3-A182-640A0975F9D8}"/>
          </ac:picMkLst>
        </pc:picChg>
        <pc:picChg chg="add mod">
          <ac:chgData name="김효관" userId="5d412245-c878-4bfb-b3ad-7c3e81fe34ff" providerId="ADAL" clId="{0737C3DB-7A65-4678-BD5D-3B3F5AD21500}" dt="2019-07-09T08:16:25.692" v="1271" actId="1076"/>
          <ac:picMkLst>
            <pc:docMk/>
            <pc:sldMk cId="3929434070" sldId="1340"/>
            <ac:picMk id="6" creationId="{5B7ED979-0784-464F-8402-BEFBF333E9F3}"/>
          </ac:picMkLst>
        </pc:picChg>
      </pc:sldChg>
      <pc:sldChg chg="addSp modSp">
        <pc:chgData name="김효관" userId="5d412245-c878-4bfb-b3ad-7c3e81fe34ff" providerId="ADAL" clId="{0737C3DB-7A65-4678-BD5D-3B3F5AD21500}" dt="2019-07-09T08:11:48.106" v="1159" actId="1076"/>
        <pc:sldMkLst>
          <pc:docMk/>
          <pc:sldMk cId="2272484934" sldId="1341"/>
        </pc:sldMkLst>
        <pc:spChg chg="mod">
          <ac:chgData name="김효관" userId="5d412245-c878-4bfb-b3ad-7c3e81fe34ff" providerId="ADAL" clId="{0737C3DB-7A65-4678-BD5D-3B3F5AD21500}" dt="2019-07-09T08:11:44.330" v="1158" actId="1076"/>
          <ac:spMkLst>
            <pc:docMk/>
            <pc:sldMk cId="2272484934" sldId="1341"/>
            <ac:spMk id="4" creationId="{ABED1676-4C0A-42BF-ADA3-64E5A1B3C3F6}"/>
          </ac:spMkLst>
        </pc:spChg>
        <pc:picChg chg="add mod">
          <ac:chgData name="김효관" userId="5d412245-c878-4bfb-b3ad-7c3e81fe34ff" providerId="ADAL" clId="{0737C3DB-7A65-4678-BD5D-3B3F5AD21500}" dt="2019-07-09T08:11:48.106" v="1159" actId="1076"/>
          <ac:picMkLst>
            <pc:docMk/>
            <pc:sldMk cId="2272484934" sldId="1341"/>
            <ac:picMk id="2" creationId="{C93FA68B-EA20-4579-9B5F-88B259775B9A}"/>
          </ac:picMkLst>
        </pc:picChg>
        <pc:picChg chg="add mod">
          <ac:chgData name="김효관" userId="5d412245-c878-4bfb-b3ad-7c3e81fe34ff" providerId="ADAL" clId="{0737C3DB-7A65-4678-BD5D-3B3F5AD21500}" dt="2019-07-09T08:11:41.292" v="1157" actId="1076"/>
          <ac:picMkLst>
            <pc:docMk/>
            <pc:sldMk cId="2272484934" sldId="1341"/>
            <ac:picMk id="5" creationId="{F4AF1117-270B-4A98-8FE9-563B01AD5304}"/>
          </ac:picMkLst>
        </pc:picChg>
      </pc:sldChg>
      <pc:sldChg chg="add ord">
        <pc:chgData name="김효관" userId="5d412245-c878-4bfb-b3ad-7c3e81fe34ff" providerId="ADAL" clId="{0737C3DB-7A65-4678-BD5D-3B3F5AD21500}" dt="2019-07-10T23:53:53.580" v="2931"/>
        <pc:sldMkLst>
          <pc:docMk/>
          <pc:sldMk cId="1990113685" sldId="1365"/>
        </pc:sldMkLst>
      </pc:sldChg>
      <pc:sldChg chg="add del">
        <pc:chgData name="김효관" userId="5d412245-c878-4bfb-b3ad-7c3e81fe34ff" providerId="ADAL" clId="{0737C3DB-7A65-4678-BD5D-3B3F5AD21500}" dt="2019-07-10T23:53:38.398" v="2921" actId="2696"/>
        <pc:sldMkLst>
          <pc:docMk/>
          <pc:sldMk cId="3149725291" sldId="1365"/>
        </pc:sldMkLst>
      </pc:sldChg>
      <pc:sldChg chg="add del">
        <pc:chgData name="김효관" userId="5d412245-c878-4bfb-b3ad-7c3e81fe34ff" providerId="ADAL" clId="{0737C3DB-7A65-4678-BD5D-3B3F5AD21500}" dt="2019-07-10T23:53:38.432" v="2922" actId="2696"/>
        <pc:sldMkLst>
          <pc:docMk/>
          <pc:sldMk cId="1459438780" sldId="1367"/>
        </pc:sldMkLst>
      </pc:sldChg>
      <pc:sldChg chg="add ord">
        <pc:chgData name="김효관" userId="5d412245-c878-4bfb-b3ad-7c3e81fe34ff" providerId="ADAL" clId="{0737C3DB-7A65-4678-BD5D-3B3F5AD21500}" dt="2019-07-10T23:53:53.580" v="2931"/>
        <pc:sldMkLst>
          <pc:docMk/>
          <pc:sldMk cId="1562397997" sldId="1367"/>
        </pc:sldMkLst>
      </pc:sldChg>
      <pc:sldChg chg="add ord">
        <pc:chgData name="김효관" userId="5d412245-c878-4bfb-b3ad-7c3e81fe34ff" providerId="ADAL" clId="{0737C3DB-7A65-4678-BD5D-3B3F5AD21500}" dt="2019-07-10T23:53:53.580" v="2931"/>
        <pc:sldMkLst>
          <pc:docMk/>
          <pc:sldMk cId="371674424" sldId="1428"/>
        </pc:sldMkLst>
      </pc:sldChg>
      <pc:sldChg chg="add del">
        <pc:chgData name="김효관" userId="5d412245-c878-4bfb-b3ad-7c3e81fe34ff" providerId="ADAL" clId="{0737C3DB-7A65-4678-BD5D-3B3F5AD21500}" dt="2019-07-10T23:53:38.521" v="2924" actId="2696"/>
        <pc:sldMkLst>
          <pc:docMk/>
          <pc:sldMk cId="1468069835" sldId="1428"/>
        </pc:sldMkLst>
      </pc:sldChg>
      <pc:sldChg chg="add del">
        <pc:chgData name="김효관" userId="5d412245-c878-4bfb-b3ad-7c3e81fe34ff" providerId="ADAL" clId="{0737C3DB-7A65-4678-BD5D-3B3F5AD21500}" dt="2019-07-10T23:53:38.581" v="2925" actId="2696"/>
        <pc:sldMkLst>
          <pc:docMk/>
          <pc:sldMk cId="188301271" sldId="1430"/>
        </pc:sldMkLst>
      </pc:sldChg>
      <pc:sldChg chg="add ord">
        <pc:chgData name="김효관" userId="5d412245-c878-4bfb-b3ad-7c3e81fe34ff" providerId="ADAL" clId="{0737C3DB-7A65-4678-BD5D-3B3F5AD21500}" dt="2019-07-10T23:53:53.580" v="2931"/>
        <pc:sldMkLst>
          <pc:docMk/>
          <pc:sldMk cId="1074267918" sldId="1430"/>
        </pc:sldMkLst>
      </pc:sldChg>
      <pc:sldChg chg="addSp modSp del">
        <pc:chgData name="김효관" userId="5d412245-c878-4bfb-b3ad-7c3e81fe34ff" providerId="ADAL" clId="{0737C3DB-7A65-4678-BD5D-3B3F5AD21500}" dt="2019-07-10T10:47:22.935" v="2617" actId="2696"/>
        <pc:sldMkLst>
          <pc:docMk/>
          <pc:sldMk cId="839718906" sldId="1440"/>
        </pc:sldMkLst>
        <pc:picChg chg="mod">
          <ac:chgData name="김효관" userId="5d412245-c878-4bfb-b3ad-7c3e81fe34ff" providerId="ADAL" clId="{0737C3DB-7A65-4678-BD5D-3B3F5AD21500}" dt="2019-07-08T14:13:41.525" v="3" actId="1076"/>
          <ac:picMkLst>
            <pc:docMk/>
            <pc:sldMk cId="839718906" sldId="1440"/>
            <ac:picMk id="2" creationId="{67C03D9C-AEF0-44D1-B445-112F289CE0D6}"/>
          </ac:picMkLst>
        </pc:picChg>
        <pc:picChg chg="add mod">
          <ac:chgData name="김효관" userId="5d412245-c878-4bfb-b3ad-7c3e81fe34ff" providerId="ADAL" clId="{0737C3DB-7A65-4678-BD5D-3B3F5AD21500}" dt="2019-07-08T14:13:43.535" v="4" actId="1076"/>
          <ac:picMkLst>
            <pc:docMk/>
            <pc:sldMk cId="839718906" sldId="1440"/>
            <ac:picMk id="5" creationId="{4A5FA928-E42B-4A46-B5B0-2563F6AA4389}"/>
          </ac:picMkLst>
        </pc:picChg>
      </pc:sldChg>
      <pc:sldChg chg="addSp delSp modSp add">
        <pc:chgData name="김효관" userId="5d412245-c878-4bfb-b3ad-7c3e81fe34ff" providerId="ADAL" clId="{0737C3DB-7A65-4678-BD5D-3B3F5AD21500}" dt="2019-07-08T14:53:39.946" v="419"/>
        <pc:sldMkLst>
          <pc:docMk/>
          <pc:sldMk cId="3995845352" sldId="1441"/>
        </pc:sldMkLst>
        <pc:spChg chg="add mod">
          <ac:chgData name="김효관" userId="5d412245-c878-4bfb-b3ad-7c3e81fe34ff" providerId="ADAL" clId="{0737C3DB-7A65-4678-BD5D-3B3F5AD21500}" dt="2019-07-08T14:17:41.873" v="225" actId="14100"/>
          <ac:spMkLst>
            <pc:docMk/>
            <pc:sldMk cId="3995845352" sldId="1441"/>
            <ac:spMk id="4" creationId="{BA324203-FEC4-40CB-8C54-8C57F69249CA}"/>
          </ac:spMkLst>
        </pc:spChg>
        <pc:spChg chg="mod">
          <ac:chgData name="김효관" userId="5d412245-c878-4bfb-b3ad-7c3e81fe34ff" providerId="ADAL" clId="{0737C3DB-7A65-4678-BD5D-3B3F5AD21500}" dt="2019-07-08T14:14:27.075" v="35" actId="20577"/>
          <ac:spMkLst>
            <pc:docMk/>
            <pc:sldMk cId="3995845352" sldId="1441"/>
            <ac:spMk id="18" creationId="{00000000-0000-0000-0000-000000000000}"/>
          </ac:spMkLst>
        </pc:spChg>
        <pc:spChg chg="mod">
          <ac:chgData name="김효관" userId="5d412245-c878-4bfb-b3ad-7c3e81fe34ff" providerId="ADAL" clId="{0737C3DB-7A65-4678-BD5D-3B3F5AD21500}" dt="2019-07-08T14:53:39.946" v="419"/>
          <ac:spMkLst>
            <pc:docMk/>
            <pc:sldMk cId="3995845352" sldId="1441"/>
            <ac:spMk id="19" creationId="{34651094-0DA4-4EED-AE29-DBC941C21D21}"/>
          </ac:spMkLst>
        </pc:spChg>
        <pc:spChg chg="mod">
          <ac:chgData name="김효관" userId="5d412245-c878-4bfb-b3ad-7c3e81fe34ff" providerId="ADAL" clId="{0737C3DB-7A65-4678-BD5D-3B3F5AD21500}" dt="2019-07-08T14:15:16.284" v="177"/>
          <ac:spMkLst>
            <pc:docMk/>
            <pc:sldMk cId="3995845352" sldId="1441"/>
            <ac:spMk id="28" creationId="{7968BCFE-E738-440C-81F4-89F8E313CF51}"/>
          </ac:spMkLst>
        </pc:spChg>
        <pc:spChg chg="mod">
          <ac:chgData name="김효관" userId="5d412245-c878-4bfb-b3ad-7c3e81fe34ff" providerId="ADAL" clId="{0737C3DB-7A65-4678-BD5D-3B3F5AD21500}" dt="2019-07-08T14:15:54.104" v="191" actId="20577"/>
          <ac:spMkLst>
            <pc:docMk/>
            <pc:sldMk cId="3995845352" sldId="1441"/>
            <ac:spMk id="34" creationId="{C4B71A5A-F11F-4734-BDB8-999DF5AB6F21}"/>
          </ac:spMkLst>
        </pc:spChg>
        <pc:spChg chg="mod">
          <ac:chgData name="김효관" userId="5d412245-c878-4bfb-b3ad-7c3e81fe34ff" providerId="ADAL" clId="{0737C3DB-7A65-4678-BD5D-3B3F5AD21500}" dt="2019-07-08T14:14:17.761" v="25" actId="20577"/>
          <ac:spMkLst>
            <pc:docMk/>
            <pc:sldMk cId="3995845352" sldId="1441"/>
            <ac:spMk id="41" creationId="{00000000-0000-0000-0000-000000000000}"/>
          </ac:spMkLst>
        </pc:spChg>
        <pc:picChg chg="add mod">
          <ac:chgData name="김효관" userId="5d412245-c878-4bfb-b3ad-7c3e81fe34ff" providerId="ADAL" clId="{0737C3DB-7A65-4678-BD5D-3B3F5AD21500}" dt="2019-07-08T14:16:34.209" v="195" actId="1076"/>
          <ac:picMkLst>
            <pc:docMk/>
            <pc:sldMk cId="3995845352" sldId="1441"/>
            <ac:picMk id="3" creationId="{F734D47B-218A-430C-A4B3-4E594E3737DB}"/>
          </ac:picMkLst>
        </pc:picChg>
        <pc:picChg chg="del">
          <ac:chgData name="김효관" userId="5d412245-c878-4bfb-b3ad-7c3e81fe34ff" providerId="ADAL" clId="{0737C3DB-7A65-4678-BD5D-3B3F5AD21500}" dt="2019-07-08T14:16:27.273" v="192" actId="478"/>
          <ac:picMkLst>
            <pc:docMk/>
            <pc:sldMk cId="3995845352" sldId="1441"/>
            <ac:picMk id="7" creationId="{6480770F-4DA0-43B7-A440-F944358AB57F}"/>
          </ac:picMkLst>
        </pc:picChg>
      </pc:sldChg>
      <pc:sldChg chg="addSp delSp modSp add">
        <pc:chgData name="김효관" userId="5d412245-c878-4bfb-b3ad-7c3e81fe34ff" providerId="ADAL" clId="{0737C3DB-7A65-4678-BD5D-3B3F5AD21500}" dt="2019-07-08T14:24:39.826" v="280" actId="20577"/>
        <pc:sldMkLst>
          <pc:docMk/>
          <pc:sldMk cId="3001787224" sldId="1442"/>
        </pc:sldMkLst>
        <pc:spChg chg="del">
          <ac:chgData name="김효관" userId="5d412245-c878-4bfb-b3ad-7c3e81fe34ff" providerId="ADAL" clId="{0737C3DB-7A65-4678-BD5D-3B3F5AD21500}" dt="2019-07-08T14:24:15.842" v="240" actId="478"/>
          <ac:spMkLst>
            <pc:docMk/>
            <pc:sldMk cId="3001787224" sldId="1442"/>
            <ac:spMk id="14" creationId="{D2DAD8B0-E9A9-4B50-AD58-5A036151323F}"/>
          </ac:spMkLst>
        </pc:spChg>
        <pc:spChg chg="mod">
          <ac:chgData name="김효관" userId="5d412245-c878-4bfb-b3ad-7c3e81fe34ff" providerId="ADAL" clId="{0737C3DB-7A65-4678-BD5D-3B3F5AD21500}" dt="2019-07-08T14:24:39.826" v="280" actId="20577"/>
          <ac:spMkLst>
            <pc:docMk/>
            <pc:sldMk cId="3001787224" sldId="1442"/>
            <ac:spMk id="18" creationId="{00000000-0000-0000-0000-000000000000}"/>
          </ac:spMkLst>
        </pc:spChg>
        <pc:spChg chg="mod">
          <ac:chgData name="김효관" userId="5d412245-c878-4bfb-b3ad-7c3e81fe34ff" providerId="ADAL" clId="{0737C3DB-7A65-4678-BD5D-3B3F5AD21500}" dt="2019-07-08T14:24:27.093" v="241"/>
          <ac:spMkLst>
            <pc:docMk/>
            <pc:sldMk cId="3001787224" sldId="1442"/>
            <ac:spMk id="41" creationId="{00000000-0000-0000-0000-000000000000}"/>
          </ac:spMkLst>
        </pc:spChg>
        <pc:picChg chg="add mod">
          <ac:chgData name="김효관" userId="5d412245-c878-4bfb-b3ad-7c3e81fe34ff" providerId="ADAL" clId="{0737C3DB-7A65-4678-BD5D-3B3F5AD21500}" dt="2019-07-08T14:19:26.444" v="229" actId="1076"/>
          <ac:picMkLst>
            <pc:docMk/>
            <pc:sldMk cId="3001787224" sldId="1442"/>
            <ac:picMk id="3" creationId="{443383EF-79B0-4A6A-9D1E-6B60C113A05C}"/>
          </ac:picMkLst>
        </pc:picChg>
        <pc:picChg chg="add mod">
          <ac:chgData name="김효관" userId="5d412245-c878-4bfb-b3ad-7c3e81fe34ff" providerId="ADAL" clId="{0737C3DB-7A65-4678-BD5D-3B3F5AD21500}" dt="2019-07-08T14:24:03.604" v="238" actId="1076"/>
          <ac:picMkLst>
            <pc:docMk/>
            <pc:sldMk cId="3001787224" sldId="1442"/>
            <ac:picMk id="4" creationId="{7E79E073-128E-4A75-8658-BDD3315395A3}"/>
          </ac:picMkLst>
        </pc:picChg>
        <pc:picChg chg="add mod">
          <ac:chgData name="김효관" userId="5d412245-c878-4bfb-b3ad-7c3e81fe34ff" providerId="ADAL" clId="{0737C3DB-7A65-4678-BD5D-3B3F5AD21500}" dt="2019-07-08T14:24:05.485" v="239" actId="1076"/>
          <ac:picMkLst>
            <pc:docMk/>
            <pc:sldMk cId="3001787224" sldId="1442"/>
            <ac:picMk id="5" creationId="{2200AA61-BC0B-45A4-AE9E-9AA1CCDD7C62}"/>
          </ac:picMkLst>
        </pc:picChg>
        <pc:picChg chg="del">
          <ac:chgData name="김효관" userId="5d412245-c878-4bfb-b3ad-7c3e81fe34ff" providerId="ADAL" clId="{0737C3DB-7A65-4678-BD5D-3B3F5AD21500}" dt="2019-07-08T14:19:21.806" v="226" actId="478"/>
          <ac:picMkLst>
            <pc:docMk/>
            <pc:sldMk cId="3001787224" sldId="1442"/>
            <ac:picMk id="6" creationId="{6592AA82-F5E2-4E91-AB32-A0C5AA5B7AA3}"/>
          </ac:picMkLst>
        </pc:picChg>
      </pc:sldChg>
      <pc:sldChg chg="add">
        <pc:chgData name="김효관" userId="5d412245-c878-4bfb-b3ad-7c3e81fe34ff" providerId="ADAL" clId="{0737C3DB-7A65-4678-BD5D-3B3F5AD21500}" dt="2019-07-08T14:24:41.673" v="281"/>
        <pc:sldMkLst>
          <pc:docMk/>
          <pc:sldMk cId="1022840673" sldId="1443"/>
        </pc:sldMkLst>
      </pc:sldChg>
      <pc:sldChg chg="addSp delSp modSp add">
        <pc:chgData name="김효관" userId="5d412245-c878-4bfb-b3ad-7c3e81fe34ff" providerId="ADAL" clId="{0737C3DB-7A65-4678-BD5D-3B3F5AD21500}" dt="2019-07-09T08:36:40.465" v="1407" actId="113"/>
        <pc:sldMkLst>
          <pc:docMk/>
          <pc:sldMk cId="3657824539" sldId="1444"/>
        </pc:sldMkLst>
        <pc:spChg chg="del">
          <ac:chgData name="김효관" userId="5d412245-c878-4bfb-b3ad-7c3e81fe34ff" providerId="ADAL" clId="{0737C3DB-7A65-4678-BD5D-3B3F5AD21500}" dt="2019-07-08T14:48:00.695" v="340" actId="478"/>
          <ac:spMkLst>
            <pc:docMk/>
            <pc:sldMk cId="3657824539" sldId="1444"/>
            <ac:spMk id="12" creationId="{A45C54C1-32A2-46DA-AE8F-9FD72AB63183}"/>
          </ac:spMkLst>
        </pc:spChg>
        <pc:spChg chg="del">
          <ac:chgData name="김효관" userId="5d412245-c878-4bfb-b3ad-7c3e81fe34ff" providerId="ADAL" clId="{0737C3DB-7A65-4678-BD5D-3B3F5AD21500}" dt="2019-07-08T14:48:00.695" v="340" actId="478"/>
          <ac:spMkLst>
            <pc:docMk/>
            <pc:sldMk cId="3657824539" sldId="1444"/>
            <ac:spMk id="15" creationId="{3CC17C63-A0CD-437B-AB9F-FD6A7519FEAC}"/>
          </ac:spMkLst>
        </pc:spChg>
        <pc:spChg chg="mod">
          <ac:chgData name="김효관" userId="5d412245-c878-4bfb-b3ad-7c3e81fe34ff" providerId="ADAL" clId="{0737C3DB-7A65-4678-BD5D-3B3F5AD21500}" dt="2019-07-09T08:36:40.465" v="1407" actId="113"/>
          <ac:spMkLst>
            <pc:docMk/>
            <pc:sldMk cId="3657824539" sldId="1444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8T14:47:43.568" v="335"/>
          <ac:spMkLst>
            <pc:docMk/>
            <pc:sldMk cId="3657824539" sldId="1444"/>
            <ac:spMk id="18" creationId="{00000000-0000-0000-0000-000000000000}"/>
          </ac:spMkLst>
        </pc:spChg>
        <pc:spChg chg="mod">
          <ac:chgData name="김효관" userId="5d412245-c878-4bfb-b3ad-7c3e81fe34ff" providerId="ADAL" clId="{0737C3DB-7A65-4678-BD5D-3B3F5AD21500}" dt="2019-07-08T14:47:33.392" v="283"/>
          <ac:spMkLst>
            <pc:docMk/>
            <pc:sldMk cId="3657824539" sldId="1444"/>
            <ac:spMk id="41" creationId="{00000000-0000-0000-0000-000000000000}"/>
          </ac:spMkLst>
        </pc:spChg>
        <pc:picChg chg="add del mod">
          <ac:chgData name="김효관" userId="5d412245-c878-4bfb-b3ad-7c3e81fe34ff" providerId="ADAL" clId="{0737C3DB-7A65-4678-BD5D-3B3F5AD21500}" dt="2019-07-08T15:07:50.497" v="427" actId="478"/>
          <ac:picMkLst>
            <pc:docMk/>
            <pc:sldMk cId="3657824539" sldId="1444"/>
            <ac:picMk id="3" creationId="{FAC315F1-91FA-458E-A4C6-91D604100864}"/>
          </ac:picMkLst>
        </pc:picChg>
        <pc:picChg chg="del">
          <ac:chgData name="김효관" userId="5d412245-c878-4bfb-b3ad-7c3e81fe34ff" providerId="ADAL" clId="{0737C3DB-7A65-4678-BD5D-3B3F5AD21500}" dt="2019-07-08T14:48:37.739" v="347" actId="478"/>
          <ac:picMkLst>
            <pc:docMk/>
            <pc:sldMk cId="3657824539" sldId="1444"/>
            <ac:picMk id="4" creationId="{EA92BC0A-E2EB-4309-9175-5A766ED6D2D5}"/>
          </ac:picMkLst>
        </pc:picChg>
      </pc:sldChg>
      <pc:sldChg chg="addSp delSp modSp add">
        <pc:chgData name="김효관" userId="5d412245-c878-4bfb-b3ad-7c3e81fe34ff" providerId="ADAL" clId="{0737C3DB-7A65-4678-BD5D-3B3F5AD21500}" dt="2019-07-08T16:13:35.331" v="700" actId="20577"/>
        <pc:sldMkLst>
          <pc:docMk/>
          <pc:sldMk cId="1014474960" sldId="1445"/>
        </pc:sldMkLst>
        <pc:spChg chg="mod">
          <ac:chgData name="김효관" userId="5d412245-c878-4bfb-b3ad-7c3e81fe34ff" providerId="ADAL" clId="{0737C3DB-7A65-4678-BD5D-3B3F5AD21500}" dt="2019-07-08T16:12:55.881" v="673" actId="313"/>
          <ac:spMkLst>
            <pc:docMk/>
            <pc:sldMk cId="1014474960" sldId="1445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8T16:13:35.331" v="700" actId="20577"/>
          <ac:spMkLst>
            <pc:docMk/>
            <pc:sldMk cId="1014474960" sldId="1445"/>
            <ac:spMk id="18" creationId="{00000000-0000-0000-0000-000000000000}"/>
          </ac:spMkLst>
        </pc:spChg>
        <pc:graphicFrameChg chg="add del">
          <ac:chgData name="김효관" userId="5d412245-c878-4bfb-b3ad-7c3e81fe34ff" providerId="ADAL" clId="{0737C3DB-7A65-4678-BD5D-3B3F5AD21500}" dt="2019-07-08T14:49:22.188" v="355"/>
          <ac:graphicFrameMkLst>
            <pc:docMk/>
            <pc:sldMk cId="1014474960" sldId="1445"/>
            <ac:graphicFrameMk id="4" creationId="{EA3F3EE3-1D76-499D-B51A-C2EF1E0E44FD}"/>
          </ac:graphicFrameMkLst>
        </pc:graphicFrameChg>
        <pc:picChg chg="del">
          <ac:chgData name="김효관" userId="5d412245-c878-4bfb-b3ad-7c3e81fe34ff" providerId="ADAL" clId="{0737C3DB-7A65-4678-BD5D-3B3F5AD21500}" dt="2019-07-08T16:04:34.089" v="599" actId="478"/>
          <ac:picMkLst>
            <pc:docMk/>
            <pc:sldMk cId="1014474960" sldId="1445"/>
            <ac:picMk id="3" creationId="{FAC315F1-91FA-458E-A4C6-91D604100864}"/>
          </ac:picMkLst>
        </pc:picChg>
      </pc:sldChg>
      <pc:sldChg chg="delSp modSp add">
        <pc:chgData name="김효관" userId="5d412245-c878-4bfb-b3ad-7c3e81fe34ff" providerId="ADAL" clId="{0737C3DB-7A65-4678-BD5D-3B3F5AD21500}" dt="2019-07-09T09:21:36.199" v="2063" actId="207"/>
        <pc:sldMkLst>
          <pc:docMk/>
          <pc:sldMk cId="159938454" sldId="1447"/>
        </pc:sldMkLst>
        <pc:spChg chg="mod">
          <ac:chgData name="김효관" userId="5d412245-c878-4bfb-b3ad-7c3e81fe34ff" providerId="ADAL" clId="{0737C3DB-7A65-4678-BD5D-3B3F5AD21500}" dt="2019-07-09T09:21:36.199" v="2063" actId="207"/>
          <ac:spMkLst>
            <pc:docMk/>
            <pc:sldMk cId="159938454" sldId="1447"/>
            <ac:spMk id="16" creationId="{8232EC87-1470-4AB2-A91A-E9DEBE1D945B}"/>
          </ac:spMkLst>
        </pc:spChg>
        <pc:picChg chg="del">
          <ac:chgData name="김효관" userId="5d412245-c878-4bfb-b3ad-7c3e81fe34ff" providerId="ADAL" clId="{0737C3DB-7A65-4678-BD5D-3B3F5AD21500}" dt="2019-07-08T15:07:36.709" v="424" actId="478"/>
          <ac:picMkLst>
            <pc:docMk/>
            <pc:sldMk cId="159938454" sldId="1447"/>
            <ac:picMk id="3" creationId="{FAC315F1-91FA-458E-A4C6-91D604100864}"/>
          </ac:picMkLst>
        </pc:picChg>
      </pc:sldChg>
      <pc:sldChg chg="addSp delSp modSp add">
        <pc:chgData name="김효관" userId="5d412245-c878-4bfb-b3ad-7c3e81fe34ff" providerId="ADAL" clId="{0737C3DB-7A65-4678-BD5D-3B3F5AD21500}" dt="2019-07-09T09:20:05.609" v="2031" actId="1076"/>
        <pc:sldMkLst>
          <pc:docMk/>
          <pc:sldMk cId="2070841496" sldId="1448"/>
        </pc:sldMkLst>
        <pc:spChg chg="mod">
          <ac:chgData name="김효관" userId="5d412245-c878-4bfb-b3ad-7c3e81fe34ff" providerId="ADAL" clId="{0737C3DB-7A65-4678-BD5D-3B3F5AD21500}" dt="2019-07-09T09:19:15.594" v="2029" actId="20577"/>
          <ac:spMkLst>
            <pc:docMk/>
            <pc:sldMk cId="2070841496" sldId="1448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9T09:15:35.904" v="2022"/>
          <ac:spMkLst>
            <pc:docMk/>
            <pc:sldMk cId="2070841496" sldId="1448"/>
            <ac:spMk id="18" creationId="{00000000-0000-0000-0000-000000000000}"/>
          </ac:spMkLst>
        </pc:spChg>
        <pc:graphicFrameChg chg="add del">
          <ac:chgData name="김효관" userId="5d412245-c878-4bfb-b3ad-7c3e81fe34ff" providerId="ADAL" clId="{0737C3DB-7A65-4678-BD5D-3B3F5AD21500}" dt="2019-07-08T15:08:21.172" v="430"/>
          <ac:graphicFrameMkLst>
            <pc:docMk/>
            <pc:sldMk cId="2070841496" sldId="1448"/>
            <ac:graphicFrameMk id="3" creationId="{BEE7235A-4711-4AEC-BDFE-E2EC6BA414A3}"/>
          </ac:graphicFrameMkLst>
        </pc:graphicFrameChg>
        <pc:picChg chg="add mod">
          <ac:chgData name="김효관" userId="5d412245-c878-4bfb-b3ad-7c3e81fe34ff" providerId="ADAL" clId="{0737C3DB-7A65-4678-BD5D-3B3F5AD21500}" dt="2019-07-09T09:20:05.609" v="2031" actId="1076"/>
          <ac:picMkLst>
            <pc:docMk/>
            <pc:sldMk cId="2070841496" sldId="1448"/>
            <ac:picMk id="3" creationId="{05DBBE92-7917-437B-A386-BB5AEF8CC9C5}"/>
          </ac:picMkLst>
        </pc:picChg>
      </pc:sldChg>
      <pc:sldChg chg="addSp delSp modSp add">
        <pc:chgData name="김효관" userId="5d412245-c878-4bfb-b3ad-7c3e81fe34ff" providerId="ADAL" clId="{0737C3DB-7A65-4678-BD5D-3B3F5AD21500}" dt="2019-07-09T09:36:28.033" v="2280" actId="1076"/>
        <pc:sldMkLst>
          <pc:docMk/>
          <pc:sldMk cId="2541412638" sldId="1449"/>
        </pc:sldMkLst>
        <pc:spChg chg="mod">
          <ac:chgData name="김효관" userId="5d412245-c878-4bfb-b3ad-7c3e81fe34ff" providerId="ADAL" clId="{0737C3DB-7A65-4678-BD5D-3B3F5AD21500}" dt="2019-07-08T15:15:03.781" v="556"/>
          <ac:spMkLst>
            <pc:docMk/>
            <pc:sldMk cId="2541412638" sldId="1449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8T16:02:49.461" v="573" actId="20577"/>
          <ac:spMkLst>
            <pc:docMk/>
            <pc:sldMk cId="2541412638" sldId="1449"/>
            <ac:spMk id="18" creationId="{00000000-0000-0000-0000-000000000000}"/>
          </ac:spMkLst>
        </pc:spChg>
        <pc:graphicFrameChg chg="add del">
          <ac:chgData name="김효관" userId="5d412245-c878-4bfb-b3ad-7c3e81fe34ff" providerId="ADAL" clId="{0737C3DB-7A65-4678-BD5D-3B3F5AD21500}" dt="2019-07-08T15:10:45.704" v="465"/>
          <ac:graphicFrameMkLst>
            <pc:docMk/>
            <pc:sldMk cId="2541412638" sldId="1449"/>
            <ac:graphicFrameMk id="3" creationId="{C87CDD4F-CA48-4B50-9E2A-A04D408F1966}"/>
          </ac:graphicFrameMkLst>
        </pc:graphicFrameChg>
        <pc:picChg chg="add mod">
          <ac:chgData name="김효관" userId="5d412245-c878-4bfb-b3ad-7c3e81fe34ff" providerId="ADAL" clId="{0737C3DB-7A65-4678-BD5D-3B3F5AD21500}" dt="2019-07-09T09:36:28.033" v="2280" actId="1076"/>
          <ac:picMkLst>
            <pc:docMk/>
            <pc:sldMk cId="2541412638" sldId="1449"/>
            <ac:picMk id="3" creationId="{07171341-D66A-44F1-9E8F-1F82576C9CC7}"/>
          </ac:picMkLst>
        </pc:picChg>
      </pc:sldChg>
      <pc:sldChg chg="addSp delSp modSp add ord">
        <pc:chgData name="김효관" userId="5d412245-c878-4bfb-b3ad-7c3e81fe34ff" providerId="ADAL" clId="{0737C3DB-7A65-4678-BD5D-3B3F5AD21500}" dt="2019-07-10T09:47:25.315" v="2589"/>
        <pc:sldMkLst>
          <pc:docMk/>
          <pc:sldMk cId="1709714876" sldId="1450"/>
        </pc:sldMkLst>
        <pc:spChg chg="mod">
          <ac:chgData name="김효관" userId="5d412245-c878-4bfb-b3ad-7c3e81fe34ff" providerId="ADAL" clId="{0737C3DB-7A65-4678-BD5D-3B3F5AD21500}" dt="2019-07-09T08:39:12.369" v="1413" actId="403"/>
          <ac:spMkLst>
            <pc:docMk/>
            <pc:sldMk cId="1709714876" sldId="1450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9T08:40:56.360" v="1440"/>
          <ac:spMkLst>
            <pc:docMk/>
            <pc:sldMk cId="1709714876" sldId="1450"/>
            <ac:spMk id="18" creationId="{00000000-0000-0000-0000-000000000000}"/>
          </ac:spMkLst>
        </pc:spChg>
        <pc:graphicFrameChg chg="add mod modGraphic">
          <ac:chgData name="김효관" userId="5d412245-c878-4bfb-b3ad-7c3e81fe34ff" providerId="ADAL" clId="{0737C3DB-7A65-4678-BD5D-3B3F5AD21500}" dt="2019-07-10T09:47:25.315" v="2589"/>
          <ac:graphicFrameMkLst>
            <pc:docMk/>
            <pc:sldMk cId="1709714876" sldId="1450"/>
            <ac:graphicFrameMk id="3" creationId="{869D0B57-D81B-4421-A254-709A0DBAEFAB}"/>
          </ac:graphicFrameMkLst>
        </pc:graphicFrameChg>
        <pc:picChg chg="add del mod">
          <ac:chgData name="김효관" userId="5d412245-c878-4bfb-b3ad-7c3e81fe34ff" providerId="ADAL" clId="{0737C3DB-7A65-4678-BD5D-3B3F5AD21500}" dt="2019-07-09T08:41:13.214" v="1441" actId="478"/>
          <ac:picMkLst>
            <pc:docMk/>
            <pc:sldMk cId="1709714876" sldId="1450"/>
            <ac:picMk id="3" creationId="{F8518003-833D-46A7-99D8-308AF1FF36C5}"/>
          </ac:picMkLst>
        </pc:picChg>
        <pc:picChg chg="add mod">
          <ac:chgData name="김효관" userId="5d412245-c878-4bfb-b3ad-7c3e81fe34ff" providerId="ADAL" clId="{0737C3DB-7A65-4678-BD5D-3B3F5AD21500}" dt="2019-07-09T08:41:20.455" v="1446" actId="1076"/>
          <ac:picMkLst>
            <pc:docMk/>
            <pc:sldMk cId="1709714876" sldId="1450"/>
            <ac:picMk id="4" creationId="{439F2F28-E94B-4A2A-B933-DDD111F5F056}"/>
          </ac:picMkLst>
        </pc:picChg>
      </pc:sldChg>
      <pc:sldChg chg="addSp modSp add">
        <pc:chgData name="김효관" userId="5d412245-c878-4bfb-b3ad-7c3e81fe34ff" providerId="ADAL" clId="{0737C3DB-7A65-4678-BD5D-3B3F5AD21500}" dt="2019-07-09T09:37:21.972" v="2284" actId="1582"/>
        <pc:sldMkLst>
          <pc:docMk/>
          <pc:sldMk cId="3857424059" sldId="1451"/>
        </pc:sldMkLst>
        <pc:spChg chg="add mod">
          <ac:chgData name="김효관" userId="5d412245-c878-4bfb-b3ad-7c3e81fe34ff" providerId="ADAL" clId="{0737C3DB-7A65-4678-BD5D-3B3F5AD21500}" dt="2019-07-09T09:37:21.972" v="2284" actId="1582"/>
          <ac:spMkLst>
            <pc:docMk/>
            <pc:sldMk cId="3857424059" sldId="1451"/>
            <ac:spMk id="4" creationId="{451E1AE7-AA2F-4A8D-BB4B-DE3EC3D8BC57}"/>
          </ac:spMkLst>
        </pc:spChg>
        <pc:spChg chg="mod">
          <ac:chgData name="김효관" userId="5d412245-c878-4bfb-b3ad-7c3e81fe34ff" providerId="ADAL" clId="{0737C3DB-7A65-4678-BD5D-3B3F5AD21500}" dt="2019-07-08T16:04:04.656" v="595"/>
          <ac:spMkLst>
            <pc:docMk/>
            <pc:sldMk cId="3857424059" sldId="1451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8T16:11:55.652" v="664" actId="20577"/>
          <ac:spMkLst>
            <pc:docMk/>
            <pc:sldMk cId="3857424059" sldId="1451"/>
            <ac:spMk id="18" creationId="{00000000-0000-0000-0000-000000000000}"/>
          </ac:spMkLst>
        </pc:spChg>
        <pc:picChg chg="add mod">
          <ac:chgData name="김효관" userId="5d412245-c878-4bfb-b3ad-7c3e81fe34ff" providerId="ADAL" clId="{0737C3DB-7A65-4678-BD5D-3B3F5AD21500}" dt="2019-07-08T16:11:48.405" v="661" actId="1076"/>
          <ac:picMkLst>
            <pc:docMk/>
            <pc:sldMk cId="3857424059" sldId="1451"/>
            <ac:picMk id="3" creationId="{A652D7BC-6DAF-4358-B609-74171B86B28C}"/>
          </ac:picMkLst>
        </pc:picChg>
      </pc:sldChg>
      <pc:sldChg chg="addSp delSp modSp add">
        <pc:chgData name="김효관" userId="5d412245-c878-4bfb-b3ad-7c3e81fe34ff" providerId="ADAL" clId="{0737C3DB-7A65-4678-BD5D-3B3F5AD21500}" dt="2019-07-09T09:48:17.915" v="2316" actId="1076"/>
        <pc:sldMkLst>
          <pc:docMk/>
          <pc:sldMk cId="2503633456" sldId="1452"/>
        </pc:sldMkLst>
        <pc:spChg chg="add mod">
          <ac:chgData name="김효관" userId="5d412245-c878-4bfb-b3ad-7c3e81fe34ff" providerId="ADAL" clId="{0737C3DB-7A65-4678-BD5D-3B3F5AD21500}" dt="2019-07-09T09:48:17.915" v="2316" actId="1076"/>
          <ac:spMkLst>
            <pc:docMk/>
            <pc:sldMk cId="2503633456" sldId="1452"/>
            <ac:spMk id="4" creationId="{EDFAE5EA-8AF1-4AD2-BE49-C004C9985122}"/>
          </ac:spMkLst>
        </pc:spChg>
        <pc:spChg chg="add del">
          <ac:chgData name="김효관" userId="5d412245-c878-4bfb-b3ad-7c3e81fe34ff" providerId="ADAL" clId="{0737C3DB-7A65-4678-BD5D-3B3F5AD21500}" dt="2019-07-08T16:16:02.678" v="705"/>
          <ac:spMkLst>
            <pc:docMk/>
            <pc:sldMk cId="2503633456" sldId="1452"/>
            <ac:spMk id="10" creationId="{9502D1C5-AC16-42FC-B73E-C29DB4A09AF5}"/>
          </ac:spMkLst>
        </pc:spChg>
        <pc:spChg chg="add mod">
          <ac:chgData name="김효관" userId="5d412245-c878-4bfb-b3ad-7c3e81fe34ff" providerId="ADAL" clId="{0737C3DB-7A65-4678-BD5D-3B3F5AD21500}" dt="2019-07-09T09:47:51.204" v="2288" actId="1076"/>
          <ac:spMkLst>
            <pc:docMk/>
            <pc:sldMk cId="2503633456" sldId="1452"/>
            <ac:spMk id="11" creationId="{B71872C9-73B3-48E7-9758-1115835B1CD4}"/>
          </ac:spMkLst>
        </pc:spChg>
        <pc:spChg chg="mod">
          <ac:chgData name="김효관" userId="5d412245-c878-4bfb-b3ad-7c3e81fe34ff" providerId="ADAL" clId="{0737C3DB-7A65-4678-BD5D-3B3F5AD21500}" dt="2019-07-08T16:15:53.771" v="703" actId="20577"/>
          <ac:spMkLst>
            <pc:docMk/>
            <pc:sldMk cId="2503633456" sldId="1452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8T16:13:38.250" v="701"/>
          <ac:spMkLst>
            <pc:docMk/>
            <pc:sldMk cId="2503633456" sldId="1452"/>
            <ac:spMk id="18" creationId="{00000000-0000-0000-0000-000000000000}"/>
          </ac:spMkLst>
        </pc:spChg>
        <pc:grpChg chg="mod">
          <ac:chgData name="김효관" userId="5d412245-c878-4bfb-b3ad-7c3e81fe34ff" providerId="ADAL" clId="{0737C3DB-7A65-4678-BD5D-3B3F5AD21500}" dt="2019-07-08T16:13:38.250" v="701"/>
          <ac:grpSpMkLst>
            <pc:docMk/>
            <pc:sldMk cId="2503633456" sldId="1452"/>
            <ac:grpSpMk id="13" creationId="{00000000-0000-0000-0000-000000000000}"/>
          </ac:grpSpMkLst>
        </pc:grpChg>
        <pc:picChg chg="add mod">
          <ac:chgData name="김효관" userId="5d412245-c878-4bfb-b3ad-7c3e81fe34ff" providerId="ADAL" clId="{0737C3DB-7A65-4678-BD5D-3B3F5AD21500}" dt="2019-07-09T09:47:55.184" v="2289" actId="1076"/>
          <ac:picMkLst>
            <pc:docMk/>
            <pc:sldMk cId="2503633456" sldId="1452"/>
            <ac:picMk id="3" creationId="{34BC5C4B-E64D-4B9A-847C-BFAD8C735222}"/>
          </ac:picMkLst>
        </pc:picChg>
      </pc:sldChg>
      <pc:sldChg chg="addSp delSp modSp add">
        <pc:chgData name="김효관" userId="5d412245-c878-4bfb-b3ad-7c3e81fe34ff" providerId="ADAL" clId="{0737C3DB-7A65-4678-BD5D-3B3F5AD21500}" dt="2019-07-09T08:51:25.170" v="1496" actId="20577"/>
        <pc:sldMkLst>
          <pc:docMk/>
          <pc:sldMk cId="137993640" sldId="1453"/>
        </pc:sldMkLst>
        <pc:spChg chg="add del mod">
          <ac:chgData name="김효관" userId="5d412245-c878-4bfb-b3ad-7c3e81fe34ff" providerId="ADAL" clId="{0737C3DB-7A65-4678-BD5D-3B3F5AD21500}" dt="2019-07-09T08:51:05.966" v="1455" actId="478"/>
          <ac:spMkLst>
            <pc:docMk/>
            <pc:sldMk cId="137993640" sldId="1453"/>
            <ac:spMk id="3" creationId="{0DE1ED34-6612-407E-9250-B839727DADA7}"/>
          </ac:spMkLst>
        </pc:spChg>
        <pc:spChg chg="mod">
          <ac:chgData name="김효관" userId="5d412245-c878-4bfb-b3ad-7c3e81fe34ff" providerId="ADAL" clId="{0737C3DB-7A65-4678-BD5D-3B3F5AD21500}" dt="2019-07-09T08:50:46.315" v="1453" actId="207"/>
          <ac:spMkLst>
            <pc:docMk/>
            <pc:sldMk cId="137993640" sldId="1453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9T08:51:25.170" v="1496" actId="20577"/>
          <ac:spMkLst>
            <pc:docMk/>
            <pc:sldMk cId="137993640" sldId="1453"/>
            <ac:spMk id="18" creationId="{00000000-0000-0000-0000-000000000000}"/>
          </ac:spMkLst>
        </pc:spChg>
        <pc:picChg chg="del">
          <ac:chgData name="김효관" userId="5d412245-c878-4bfb-b3ad-7c3e81fe34ff" providerId="ADAL" clId="{0737C3DB-7A65-4678-BD5D-3B3F5AD21500}" dt="2019-07-09T08:51:05.966" v="1455" actId="478"/>
          <ac:picMkLst>
            <pc:docMk/>
            <pc:sldMk cId="137993640" sldId="1453"/>
            <ac:picMk id="4" creationId="{439F2F28-E94B-4A2A-B933-DDD111F5F056}"/>
          </ac:picMkLst>
        </pc:picChg>
        <pc:picChg chg="add mod">
          <ac:chgData name="김효관" userId="5d412245-c878-4bfb-b3ad-7c3e81fe34ff" providerId="ADAL" clId="{0737C3DB-7A65-4678-BD5D-3B3F5AD21500}" dt="2019-07-09T08:51:12.203" v="1458" actId="14100"/>
          <ac:picMkLst>
            <pc:docMk/>
            <pc:sldMk cId="137993640" sldId="1453"/>
            <ac:picMk id="5" creationId="{2AB17DA0-AB85-4C10-B751-E333A0983A0E}"/>
          </ac:picMkLst>
        </pc:picChg>
      </pc:sldChg>
      <pc:sldChg chg="addSp delSp modSp add">
        <pc:chgData name="김효관" userId="5d412245-c878-4bfb-b3ad-7c3e81fe34ff" providerId="ADAL" clId="{0737C3DB-7A65-4678-BD5D-3B3F5AD21500}" dt="2019-07-09T09:02:41.307" v="1681" actId="14100"/>
        <pc:sldMkLst>
          <pc:docMk/>
          <pc:sldMk cId="3973513887" sldId="1454"/>
        </pc:sldMkLst>
        <pc:spChg chg="mod">
          <ac:chgData name="김효관" userId="5d412245-c878-4bfb-b3ad-7c3e81fe34ff" providerId="ADAL" clId="{0737C3DB-7A65-4678-BD5D-3B3F5AD21500}" dt="2019-07-09T09:00:50.584" v="1665" actId="20577"/>
          <ac:spMkLst>
            <pc:docMk/>
            <pc:sldMk cId="3973513887" sldId="1454"/>
            <ac:spMk id="4" creationId="{ABED1676-4C0A-42BF-ADA3-64E5A1B3C3F6}"/>
          </ac:spMkLst>
        </pc:spChg>
        <pc:picChg chg="del">
          <ac:chgData name="김효관" userId="5d412245-c878-4bfb-b3ad-7c3e81fe34ff" providerId="ADAL" clId="{0737C3DB-7A65-4678-BD5D-3B3F5AD21500}" dt="2019-07-09T09:01:49.534" v="1666"/>
          <ac:picMkLst>
            <pc:docMk/>
            <pc:sldMk cId="3973513887" sldId="1454"/>
            <ac:picMk id="2" creationId="{67C03D9C-AEF0-44D1-B445-112F289CE0D6}"/>
          </ac:picMkLst>
        </pc:picChg>
        <pc:picChg chg="del">
          <ac:chgData name="김효관" userId="5d412245-c878-4bfb-b3ad-7c3e81fe34ff" providerId="ADAL" clId="{0737C3DB-7A65-4678-BD5D-3B3F5AD21500}" dt="2019-07-09T09:01:50.992" v="1667" actId="478"/>
          <ac:picMkLst>
            <pc:docMk/>
            <pc:sldMk cId="3973513887" sldId="1454"/>
            <ac:picMk id="5" creationId="{4A5FA928-E42B-4A46-B5B0-2563F6AA4389}"/>
          </ac:picMkLst>
        </pc:picChg>
        <pc:picChg chg="add del">
          <ac:chgData name="김효관" userId="5d412245-c878-4bfb-b3ad-7c3e81fe34ff" providerId="ADAL" clId="{0737C3DB-7A65-4678-BD5D-3B3F5AD21500}" dt="2019-07-09T09:02:11.435" v="1669" actId="478"/>
          <ac:picMkLst>
            <pc:docMk/>
            <pc:sldMk cId="3973513887" sldId="1454"/>
            <ac:picMk id="6" creationId="{0513AB49-A965-47D4-A53D-1D38801DB746}"/>
          </ac:picMkLst>
        </pc:picChg>
        <pc:picChg chg="add mod modCrop">
          <ac:chgData name="김효관" userId="5d412245-c878-4bfb-b3ad-7c3e81fe34ff" providerId="ADAL" clId="{0737C3DB-7A65-4678-BD5D-3B3F5AD21500}" dt="2019-07-09T09:02:41.307" v="1681" actId="14100"/>
          <ac:picMkLst>
            <pc:docMk/>
            <pc:sldMk cId="3973513887" sldId="1454"/>
            <ac:picMk id="7" creationId="{603294A3-F078-4D2D-A972-4C0AF1C9948F}"/>
          </ac:picMkLst>
        </pc:picChg>
        <pc:picChg chg="add mod modCrop">
          <ac:chgData name="김효관" userId="5d412245-c878-4bfb-b3ad-7c3e81fe34ff" providerId="ADAL" clId="{0737C3DB-7A65-4678-BD5D-3B3F5AD21500}" dt="2019-07-09T09:02:37.799" v="1679" actId="1076"/>
          <ac:picMkLst>
            <pc:docMk/>
            <pc:sldMk cId="3973513887" sldId="1454"/>
            <ac:picMk id="8" creationId="{0876A0F4-B9FE-4076-B187-EF7EEBEC095C}"/>
          </ac:picMkLst>
        </pc:picChg>
      </pc:sldChg>
      <pc:sldChg chg="delSp modSp add">
        <pc:chgData name="김효관" userId="5d412245-c878-4bfb-b3ad-7c3e81fe34ff" providerId="ADAL" clId="{0737C3DB-7A65-4678-BD5D-3B3F5AD21500}" dt="2019-07-09T09:03:39.170" v="1744" actId="478"/>
        <pc:sldMkLst>
          <pc:docMk/>
          <pc:sldMk cId="4007778930" sldId="1455"/>
        </pc:sldMkLst>
        <pc:spChg chg="mod">
          <ac:chgData name="김효관" userId="5d412245-c878-4bfb-b3ad-7c3e81fe34ff" providerId="ADAL" clId="{0737C3DB-7A65-4678-BD5D-3B3F5AD21500}" dt="2019-07-09T09:03:35.898" v="1742" actId="14100"/>
          <ac:spMkLst>
            <pc:docMk/>
            <pc:sldMk cId="4007778930" sldId="1455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9T09:02:56.973" v="1737"/>
          <ac:spMkLst>
            <pc:docMk/>
            <pc:sldMk cId="4007778930" sldId="1455"/>
            <ac:spMk id="18" creationId="{00000000-0000-0000-0000-000000000000}"/>
          </ac:spMkLst>
        </pc:spChg>
        <pc:picChg chg="del mod">
          <ac:chgData name="김효관" userId="5d412245-c878-4bfb-b3ad-7c3e81fe34ff" providerId="ADAL" clId="{0737C3DB-7A65-4678-BD5D-3B3F5AD21500}" dt="2019-07-09T09:03:39.170" v="1744" actId="478"/>
          <ac:picMkLst>
            <pc:docMk/>
            <pc:sldMk cId="4007778930" sldId="1455"/>
            <ac:picMk id="5" creationId="{2AB17DA0-AB85-4C10-B751-E333A0983A0E}"/>
          </ac:picMkLst>
        </pc:picChg>
      </pc:sldChg>
      <pc:sldChg chg="modSp add">
        <pc:chgData name="김효관" userId="5d412245-c878-4bfb-b3ad-7c3e81fe34ff" providerId="ADAL" clId="{0737C3DB-7A65-4678-BD5D-3B3F5AD21500}" dt="2019-07-09T09:05:31.349" v="1794"/>
        <pc:sldMkLst>
          <pc:docMk/>
          <pc:sldMk cId="899724090" sldId="1456"/>
        </pc:sldMkLst>
        <pc:spChg chg="mod">
          <ac:chgData name="김효관" userId="5d412245-c878-4bfb-b3ad-7c3e81fe34ff" providerId="ADAL" clId="{0737C3DB-7A65-4678-BD5D-3B3F5AD21500}" dt="2019-07-09T09:05:27.160" v="1770" actId="207"/>
          <ac:spMkLst>
            <pc:docMk/>
            <pc:sldMk cId="899724090" sldId="1456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9T09:05:31.349" v="1794"/>
          <ac:spMkLst>
            <pc:docMk/>
            <pc:sldMk cId="899724090" sldId="1456"/>
            <ac:spMk id="18" creationId="{00000000-0000-0000-0000-000000000000}"/>
          </ac:spMkLst>
        </pc:spChg>
      </pc:sldChg>
      <pc:sldChg chg="modSp add">
        <pc:chgData name="김효관" userId="5d412245-c878-4bfb-b3ad-7c3e81fe34ff" providerId="ADAL" clId="{0737C3DB-7A65-4678-BD5D-3B3F5AD21500}" dt="2019-07-09T09:07:32.683" v="1913" actId="207"/>
        <pc:sldMkLst>
          <pc:docMk/>
          <pc:sldMk cId="309160861" sldId="1457"/>
        </pc:sldMkLst>
        <pc:spChg chg="mod">
          <ac:chgData name="김효관" userId="5d412245-c878-4bfb-b3ad-7c3e81fe34ff" providerId="ADAL" clId="{0737C3DB-7A65-4678-BD5D-3B3F5AD21500}" dt="2019-07-09T09:07:32.683" v="1913" actId="207"/>
          <ac:spMkLst>
            <pc:docMk/>
            <pc:sldMk cId="309160861" sldId="1457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9T09:06:24.783" v="1839"/>
          <ac:spMkLst>
            <pc:docMk/>
            <pc:sldMk cId="309160861" sldId="1457"/>
            <ac:spMk id="18" creationId="{00000000-0000-0000-0000-000000000000}"/>
          </ac:spMkLst>
        </pc:spChg>
      </pc:sldChg>
      <pc:sldChg chg="addSp delSp modSp add del">
        <pc:chgData name="김효관" userId="5d412245-c878-4bfb-b3ad-7c3e81fe34ff" providerId="ADAL" clId="{0737C3DB-7A65-4678-BD5D-3B3F5AD21500}" dt="2019-07-09T09:14:31.135" v="1997" actId="2696"/>
        <pc:sldMkLst>
          <pc:docMk/>
          <pc:sldMk cId="1473287270" sldId="1458"/>
        </pc:sldMkLst>
        <pc:spChg chg="add mod">
          <ac:chgData name="김효관" userId="5d412245-c878-4bfb-b3ad-7c3e81fe34ff" providerId="ADAL" clId="{0737C3DB-7A65-4678-BD5D-3B3F5AD21500}" dt="2019-07-09T09:12:55.380" v="1979" actId="20577"/>
          <ac:spMkLst>
            <pc:docMk/>
            <pc:sldMk cId="1473287270" sldId="1458"/>
            <ac:spMk id="4" creationId="{62E8760C-7239-4DFC-95CE-B02744076836}"/>
          </ac:spMkLst>
        </pc:spChg>
        <pc:spChg chg="del">
          <ac:chgData name="김효관" userId="5d412245-c878-4bfb-b3ad-7c3e81fe34ff" providerId="ADAL" clId="{0737C3DB-7A65-4678-BD5D-3B3F5AD21500}" dt="2019-07-09T09:10:44.774" v="1964" actId="478"/>
          <ac:spMkLst>
            <pc:docMk/>
            <pc:sldMk cId="1473287270" sldId="1458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9T09:10:42.690" v="1963"/>
          <ac:spMkLst>
            <pc:docMk/>
            <pc:sldMk cId="1473287270" sldId="1458"/>
            <ac:spMk id="18" creationId="{00000000-0000-0000-0000-000000000000}"/>
          </ac:spMkLst>
        </pc:spChg>
        <pc:picChg chg="add mod">
          <ac:chgData name="김효관" userId="5d412245-c878-4bfb-b3ad-7c3e81fe34ff" providerId="ADAL" clId="{0737C3DB-7A65-4678-BD5D-3B3F5AD21500}" dt="2019-07-09T09:13:07.458" v="1983" actId="1076"/>
          <ac:picMkLst>
            <pc:docMk/>
            <pc:sldMk cId="1473287270" sldId="1458"/>
            <ac:picMk id="3" creationId="{AC77F0E8-88C8-4644-8D2A-F16D02D4E065}"/>
          </ac:picMkLst>
        </pc:picChg>
      </pc:sldChg>
      <pc:sldChg chg="addSp delSp modSp add">
        <pc:chgData name="김효관" userId="5d412245-c878-4bfb-b3ad-7c3e81fe34ff" providerId="ADAL" clId="{0737C3DB-7A65-4678-BD5D-3B3F5AD21500}" dt="2019-07-09T09:15:26.679" v="2005"/>
        <pc:sldMkLst>
          <pc:docMk/>
          <pc:sldMk cId="1489539324" sldId="1459"/>
        </pc:sldMkLst>
        <pc:spChg chg="mod">
          <ac:chgData name="김효관" userId="5d412245-c878-4bfb-b3ad-7c3e81fe34ff" providerId="ADAL" clId="{0737C3DB-7A65-4678-BD5D-3B3F5AD21500}" dt="2019-07-09T09:15:26.679" v="2005"/>
          <ac:spMkLst>
            <pc:docMk/>
            <pc:sldMk cId="1489539324" sldId="1459"/>
            <ac:spMk id="4" creationId="{62E8760C-7239-4DFC-95CE-B02744076836}"/>
          </ac:spMkLst>
        </pc:spChg>
        <pc:picChg chg="add del mod">
          <ac:chgData name="김효관" userId="5d412245-c878-4bfb-b3ad-7c3e81fe34ff" providerId="ADAL" clId="{0737C3DB-7A65-4678-BD5D-3B3F5AD21500}" dt="2019-07-09T09:15:26.179" v="2004" actId="478"/>
          <ac:picMkLst>
            <pc:docMk/>
            <pc:sldMk cId="1489539324" sldId="1459"/>
            <ac:picMk id="3" creationId="{AC77F0E8-88C8-4644-8D2A-F16D02D4E065}"/>
          </ac:picMkLst>
        </pc:picChg>
        <pc:picChg chg="add del mod">
          <ac:chgData name="김효관" userId="5d412245-c878-4bfb-b3ad-7c3e81fe34ff" providerId="ADAL" clId="{0737C3DB-7A65-4678-BD5D-3B3F5AD21500}" dt="2019-07-09T09:15:26.179" v="2004" actId="478"/>
          <ac:picMkLst>
            <pc:docMk/>
            <pc:sldMk cId="1489539324" sldId="1459"/>
            <ac:picMk id="5" creationId="{03C5F031-2D42-4928-B5D7-C33F38C10055}"/>
          </ac:picMkLst>
        </pc:picChg>
      </pc:sldChg>
      <pc:sldChg chg="modSp add">
        <pc:chgData name="김효관" userId="5d412245-c878-4bfb-b3ad-7c3e81fe34ff" providerId="ADAL" clId="{0737C3DB-7A65-4678-BD5D-3B3F5AD21500}" dt="2019-07-09T09:21:57.378" v="2089"/>
        <pc:sldMkLst>
          <pc:docMk/>
          <pc:sldMk cId="1344289918" sldId="1460"/>
        </pc:sldMkLst>
        <pc:spChg chg="mod">
          <ac:chgData name="김효관" userId="5d412245-c878-4bfb-b3ad-7c3e81fe34ff" providerId="ADAL" clId="{0737C3DB-7A65-4678-BD5D-3B3F5AD21500}" dt="2019-07-09T09:21:57.378" v="2089"/>
          <ac:spMkLst>
            <pc:docMk/>
            <pc:sldMk cId="1344289918" sldId="1460"/>
            <ac:spMk id="41" creationId="{00000000-0000-0000-0000-000000000000}"/>
          </ac:spMkLst>
        </pc:spChg>
      </pc:sldChg>
      <pc:sldChg chg="modSp add">
        <pc:chgData name="김효관" userId="5d412245-c878-4bfb-b3ad-7c3e81fe34ff" providerId="ADAL" clId="{0737C3DB-7A65-4678-BD5D-3B3F5AD21500}" dt="2019-07-09T09:22:34.279" v="2090" actId="404"/>
        <pc:sldMkLst>
          <pc:docMk/>
          <pc:sldMk cId="2541124880" sldId="1461"/>
        </pc:sldMkLst>
        <pc:spChg chg="mod">
          <ac:chgData name="김효관" userId="5d412245-c878-4bfb-b3ad-7c3e81fe34ff" providerId="ADAL" clId="{0737C3DB-7A65-4678-BD5D-3B3F5AD21500}" dt="2019-07-09T09:22:34.279" v="2090" actId="404"/>
          <ac:spMkLst>
            <pc:docMk/>
            <pc:sldMk cId="2541124880" sldId="1461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9T09:21:16.624" v="2057" actId="20577"/>
          <ac:spMkLst>
            <pc:docMk/>
            <pc:sldMk cId="2541124880" sldId="1461"/>
            <ac:spMk id="18" creationId="{00000000-0000-0000-0000-000000000000}"/>
          </ac:spMkLst>
        </pc:spChg>
        <pc:spChg chg="mod">
          <ac:chgData name="김효관" userId="5d412245-c878-4bfb-b3ad-7c3e81fe34ff" providerId="ADAL" clId="{0737C3DB-7A65-4678-BD5D-3B3F5AD21500}" dt="2019-07-09T09:21:19.493" v="2058"/>
          <ac:spMkLst>
            <pc:docMk/>
            <pc:sldMk cId="2541124880" sldId="1461"/>
            <ac:spMk id="41" creationId="{00000000-0000-0000-0000-000000000000}"/>
          </ac:spMkLst>
        </pc:spChg>
      </pc:sldChg>
      <pc:sldChg chg="modSp add">
        <pc:chgData name="김효관" userId="5d412245-c878-4bfb-b3ad-7c3e81fe34ff" providerId="ADAL" clId="{0737C3DB-7A65-4678-BD5D-3B3F5AD21500}" dt="2019-07-09T09:23:43.262" v="2116" actId="207"/>
        <pc:sldMkLst>
          <pc:docMk/>
          <pc:sldMk cId="1924280666" sldId="1462"/>
        </pc:sldMkLst>
        <pc:spChg chg="mod">
          <ac:chgData name="김효관" userId="5d412245-c878-4bfb-b3ad-7c3e81fe34ff" providerId="ADAL" clId="{0737C3DB-7A65-4678-BD5D-3B3F5AD21500}" dt="2019-07-09T09:23:43.262" v="2116" actId="207"/>
          <ac:spMkLst>
            <pc:docMk/>
            <pc:sldMk cId="1924280666" sldId="1462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9T09:23:25.741" v="2112"/>
          <ac:spMkLst>
            <pc:docMk/>
            <pc:sldMk cId="1924280666" sldId="1462"/>
            <ac:spMk id="18" creationId="{00000000-0000-0000-0000-000000000000}"/>
          </ac:spMkLst>
        </pc:spChg>
      </pc:sldChg>
      <pc:sldChg chg="modSp add del">
        <pc:chgData name="김효관" userId="5d412245-c878-4bfb-b3ad-7c3e81fe34ff" providerId="ADAL" clId="{0737C3DB-7A65-4678-BD5D-3B3F5AD21500}" dt="2019-07-09T09:34:21.948" v="2277" actId="2696"/>
        <pc:sldMkLst>
          <pc:docMk/>
          <pc:sldMk cId="1310798257" sldId="1463"/>
        </pc:sldMkLst>
        <pc:spChg chg="mod">
          <ac:chgData name="김효관" userId="5d412245-c878-4bfb-b3ad-7c3e81fe34ff" providerId="ADAL" clId="{0737C3DB-7A65-4678-BD5D-3B3F5AD21500}" dt="2019-07-09T09:34:09.816" v="2272" actId="14100"/>
          <ac:spMkLst>
            <pc:docMk/>
            <pc:sldMk cId="1310798257" sldId="1463"/>
            <ac:spMk id="16" creationId="{8232EC87-1470-4AB2-A91A-E9DEBE1D945B}"/>
          </ac:spMkLst>
        </pc:spChg>
        <pc:spChg chg="mod">
          <ac:chgData name="김효관" userId="5d412245-c878-4bfb-b3ad-7c3e81fe34ff" providerId="ADAL" clId="{0737C3DB-7A65-4678-BD5D-3B3F5AD21500}" dt="2019-07-09T09:27:26.361" v="2140"/>
          <ac:spMkLst>
            <pc:docMk/>
            <pc:sldMk cId="1310798257" sldId="1463"/>
            <ac:spMk id="18" creationId="{00000000-0000-0000-0000-000000000000}"/>
          </ac:spMkLst>
        </pc:spChg>
      </pc:sldChg>
      <pc:sldChg chg="addSp modSp add">
        <pc:chgData name="김효관" userId="5d412245-c878-4bfb-b3ad-7c3e81fe34ff" providerId="ADAL" clId="{0737C3DB-7A65-4678-BD5D-3B3F5AD21500}" dt="2019-07-09T09:34:19.130" v="2276" actId="1076"/>
        <pc:sldMkLst>
          <pc:docMk/>
          <pc:sldMk cId="4019682943" sldId="1464"/>
        </pc:sldMkLst>
        <pc:spChg chg="add">
          <ac:chgData name="김효관" userId="5d412245-c878-4bfb-b3ad-7c3e81fe34ff" providerId="ADAL" clId="{0737C3DB-7A65-4678-BD5D-3B3F5AD21500}" dt="2019-07-09T09:34:16.692" v="2275"/>
          <ac:spMkLst>
            <pc:docMk/>
            <pc:sldMk cId="4019682943" sldId="1464"/>
            <ac:spMk id="11" creationId="{F37E0727-2BA4-40E3-8EE9-58F3DDFC6C89}"/>
          </ac:spMkLst>
        </pc:spChg>
        <pc:spChg chg="mod">
          <ac:chgData name="김효관" userId="5d412245-c878-4bfb-b3ad-7c3e81fe34ff" providerId="ADAL" clId="{0737C3DB-7A65-4678-BD5D-3B3F5AD21500}" dt="2019-07-09T09:34:14.893" v="2273" actId="1076"/>
          <ac:spMkLst>
            <pc:docMk/>
            <pc:sldMk cId="4019682943" sldId="1464"/>
            <ac:spMk id="16" creationId="{8232EC87-1470-4AB2-A91A-E9DEBE1D945B}"/>
          </ac:spMkLst>
        </pc:spChg>
        <pc:picChg chg="add mod">
          <ac:chgData name="김효관" userId="5d412245-c878-4bfb-b3ad-7c3e81fe34ff" providerId="ADAL" clId="{0737C3DB-7A65-4678-BD5D-3B3F5AD21500}" dt="2019-07-09T09:34:19.130" v="2276" actId="1076"/>
          <ac:picMkLst>
            <pc:docMk/>
            <pc:sldMk cId="4019682943" sldId="1464"/>
            <ac:picMk id="3" creationId="{2DC0D241-F03A-4F59-A4E1-1A8FCFAE6B68}"/>
          </ac:picMkLst>
        </pc:picChg>
      </pc:sldChg>
      <pc:sldChg chg="addSp delSp modSp add">
        <pc:chgData name="김효관" userId="5d412245-c878-4bfb-b3ad-7c3e81fe34ff" providerId="ADAL" clId="{0737C3DB-7A65-4678-BD5D-3B3F5AD21500}" dt="2019-07-10T10:48:55.657" v="2819"/>
        <pc:sldMkLst>
          <pc:docMk/>
          <pc:sldMk cId="1943954922" sldId="1467"/>
        </pc:sldMkLst>
        <pc:spChg chg="mod">
          <ac:chgData name="김효관" userId="5d412245-c878-4bfb-b3ad-7c3e81fe34ff" providerId="ADAL" clId="{0737C3DB-7A65-4678-BD5D-3B3F5AD21500}" dt="2019-07-10T10:47:12.587" v="2615" actId="20577"/>
          <ac:spMkLst>
            <pc:docMk/>
            <pc:sldMk cId="1943954922" sldId="1467"/>
            <ac:spMk id="3" creationId="{BA46A71A-E4A8-45E8-B0E5-C9D383094885}"/>
          </ac:spMkLst>
        </pc:spChg>
        <pc:spChg chg="mod">
          <ac:chgData name="김효관" userId="5d412245-c878-4bfb-b3ad-7c3e81fe34ff" providerId="ADAL" clId="{0737C3DB-7A65-4678-BD5D-3B3F5AD21500}" dt="2019-07-10T10:48:55.657" v="2819"/>
          <ac:spMkLst>
            <pc:docMk/>
            <pc:sldMk cId="1943954922" sldId="1467"/>
            <ac:spMk id="4" creationId="{ABED1676-4C0A-42BF-ADA3-64E5A1B3C3F6}"/>
          </ac:spMkLst>
        </pc:spChg>
        <pc:picChg chg="del">
          <ac:chgData name="김효관" userId="5d412245-c878-4bfb-b3ad-7c3e81fe34ff" providerId="ADAL" clId="{0737C3DB-7A65-4678-BD5D-3B3F5AD21500}" dt="2019-07-10T10:47:48.803" v="2624" actId="478"/>
          <ac:picMkLst>
            <pc:docMk/>
            <pc:sldMk cId="1943954922" sldId="1467"/>
            <ac:picMk id="2" creationId="{67C03D9C-AEF0-44D1-B445-112F289CE0D6}"/>
          </ac:picMkLst>
        </pc:picChg>
        <pc:picChg chg="del">
          <ac:chgData name="김효관" userId="5d412245-c878-4bfb-b3ad-7c3e81fe34ff" providerId="ADAL" clId="{0737C3DB-7A65-4678-BD5D-3B3F5AD21500}" dt="2019-07-10T10:48:08.311" v="2628" actId="478"/>
          <ac:picMkLst>
            <pc:docMk/>
            <pc:sldMk cId="1943954922" sldId="1467"/>
            <ac:picMk id="5" creationId="{4A5FA928-E42B-4A46-B5B0-2563F6AA4389}"/>
          </ac:picMkLst>
        </pc:picChg>
        <pc:picChg chg="add mod">
          <ac:chgData name="김효관" userId="5d412245-c878-4bfb-b3ad-7c3e81fe34ff" providerId="ADAL" clId="{0737C3DB-7A65-4678-BD5D-3B3F5AD21500}" dt="2019-07-10T10:47:53.163" v="2627" actId="1076"/>
          <ac:picMkLst>
            <pc:docMk/>
            <pc:sldMk cId="1943954922" sldId="1467"/>
            <ac:picMk id="6" creationId="{502D3AA0-4AB2-4010-BF7F-6F9D8218CA7F}"/>
          </ac:picMkLst>
        </pc:picChg>
        <pc:picChg chg="add mod">
          <ac:chgData name="김효관" userId="5d412245-c878-4bfb-b3ad-7c3e81fe34ff" providerId="ADAL" clId="{0737C3DB-7A65-4678-BD5D-3B3F5AD21500}" dt="2019-07-10T10:48:12.144" v="2631" actId="1076"/>
          <ac:picMkLst>
            <pc:docMk/>
            <pc:sldMk cId="1943954922" sldId="1467"/>
            <ac:picMk id="7" creationId="{6170D5EC-B1C2-4B25-BAF9-56CF41842F5C}"/>
          </ac:picMkLst>
        </pc:picChg>
      </pc:sldChg>
      <pc:sldChg chg="modSp add">
        <pc:chgData name="김효관" userId="5d412245-c878-4bfb-b3ad-7c3e81fe34ff" providerId="ADAL" clId="{0737C3DB-7A65-4678-BD5D-3B3F5AD21500}" dt="2019-07-10T10:47:26.502" v="2623" actId="20577"/>
        <pc:sldMkLst>
          <pc:docMk/>
          <pc:sldMk cId="3568719932" sldId="1468"/>
        </pc:sldMkLst>
        <pc:spChg chg="mod">
          <ac:chgData name="김효관" userId="5d412245-c878-4bfb-b3ad-7c3e81fe34ff" providerId="ADAL" clId="{0737C3DB-7A65-4678-BD5D-3B3F5AD21500}" dt="2019-07-10T10:47:26.502" v="2623" actId="20577"/>
          <ac:spMkLst>
            <pc:docMk/>
            <pc:sldMk cId="3568719932" sldId="1468"/>
            <ac:spMk id="3" creationId="{BA46A71A-E4A8-45E8-B0E5-C9D383094885}"/>
          </ac:spMkLst>
        </pc:spChg>
      </pc:sldChg>
      <pc:sldChg chg="addSp delSp modSp add">
        <pc:chgData name="김효관" userId="5d412245-c878-4bfb-b3ad-7c3e81fe34ff" providerId="ADAL" clId="{0737C3DB-7A65-4678-BD5D-3B3F5AD21500}" dt="2019-07-10T10:50:56.161" v="2919" actId="1076"/>
        <pc:sldMkLst>
          <pc:docMk/>
          <pc:sldMk cId="114136926" sldId="1469"/>
        </pc:sldMkLst>
        <pc:spChg chg="mod">
          <ac:chgData name="김효관" userId="5d412245-c878-4bfb-b3ad-7c3e81fe34ff" providerId="ADAL" clId="{0737C3DB-7A65-4678-BD5D-3B3F5AD21500}" dt="2019-07-10T10:50:44.095" v="2915"/>
          <ac:spMkLst>
            <pc:docMk/>
            <pc:sldMk cId="114136926" sldId="1469"/>
            <ac:spMk id="4" creationId="{ABED1676-4C0A-42BF-ADA3-64E5A1B3C3F6}"/>
          </ac:spMkLst>
        </pc:spChg>
        <pc:picChg chg="add mod">
          <ac:chgData name="김효관" userId="5d412245-c878-4bfb-b3ad-7c3e81fe34ff" providerId="ADAL" clId="{0737C3DB-7A65-4678-BD5D-3B3F5AD21500}" dt="2019-07-10T10:50:56.161" v="2919" actId="1076"/>
          <ac:picMkLst>
            <pc:docMk/>
            <pc:sldMk cId="114136926" sldId="1469"/>
            <ac:picMk id="2" creationId="{E5EB4052-D6CD-4245-878D-FB56D216CDCE}"/>
          </ac:picMkLst>
        </pc:picChg>
        <pc:picChg chg="del">
          <ac:chgData name="김효관" userId="5d412245-c878-4bfb-b3ad-7c3e81fe34ff" providerId="ADAL" clId="{0737C3DB-7A65-4678-BD5D-3B3F5AD21500}" dt="2019-07-10T10:50:51.055" v="2916" actId="478"/>
          <ac:picMkLst>
            <pc:docMk/>
            <pc:sldMk cId="114136926" sldId="1469"/>
            <ac:picMk id="6" creationId="{502D3AA0-4AB2-4010-BF7F-6F9D8218CA7F}"/>
          </ac:picMkLst>
        </pc:picChg>
        <pc:picChg chg="del">
          <ac:chgData name="김효관" userId="5d412245-c878-4bfb-b3ad-7c3e81fe34ff" providerId="ADAL" clId="{0737C3DB-7A65-4678-BD5D-3B3F5AD21500}" dt="2019-07-10T10:50:51.055" v="2916" actId="478"/>
          <ac:picMkLst>
            <pc:docMk/>
            <pc:sldMk cId="114136926" sldId="1469"/>
            <ac:picMk id="7" creationId="{6170D5EC-B1C2-4B25-BAF9-56CF41842F5C}"/>
          </ac:picMkLst>
        </pc:picChg>
      </pc:sldChg>
      <pc:sldChg chg="add del">
        <pc:chgData name="김효관" userId="5d412245-c878-4bfb-b3ad-7c3e81fe34ff" providerId="ADAL" clId="{0737C3DB-7A65-4678-BD5D-3B3F5AD21500}" dt="2019-07-10T23:53:38.483" v="2923" actId="2696"/>
        <pc:sldMkLst>
          <pc:docMk/>
          <pc:sldMk cId="737647614" sldId="1470"/>
        </pc:sldMkLst>
      </pc:sldChg>
      <pc:sldChg chg="add ord">
        <pc:chgData name="김효관" userId="5d412245-c878-4bfb-b3ad-7c3e81fe34ff" providerId="ADAL" clId="{0737C3DB-7A65-4678-BD5D-3B3F5AD21500}" dt="2019-07-10T23:53:53.580" v="2931"/>
        <pc:sldMkLst>
          <pc:docMk/>
          <pc:sldMk cId="1531736173" sldId="1470"/>
        </pc:sldMkLst>
      </pc:sldChg>
    </pc:docChg>
  </pc:docChgLst>
  <pc:docChgLst>
    <pc:chgData name="김효관" userId="5d412245-c878-4bfb-b3ad-7c3e81fe34ff" providerId="ADAL" clId="{421AFB16-67B5-455D-8EE1-0A487B2F6ECD}"/>
    <pc:docChg chg="undo addSld modSld">
      <pc:chgData name="김효관" userId="5d412245-c878-4bfb-b3ad-7c3e81fe34ff" providerId="ADAL" clId="{421AFB16-67B5-455D-8EE1-0A487B2F6ECD}" dt="2019-07-08T12:58:04.824" v="14" actId="1076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615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723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1527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0876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413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945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1660104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0328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59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418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744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54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6883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183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222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625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7481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6345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4733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98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246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0573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02027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0781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6976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5315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108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9297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257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9609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8814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459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48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7175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8396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3376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07641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9163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85901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4959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65512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31809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3672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7574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7774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0009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35792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1283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73176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6680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95371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0994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71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1519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944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6049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197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77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hyperlink" Target="https://pypi.org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korea.com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naver.com/marketindex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ites.google.com/a/chromium.org/chromedriver/downloads" TargetMode="External"/><Relationship Id="rId5" Type="http://schemas.openxmlformats.org/officeDocument/2006/relationships/image" Target="../media/image51.png"/><Relationship Id="rId4" Type="http://schemas.openxmlformats.org/officeDocument/2006/relationships/hyperlink" Target="https://pypi.org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korean.visitkorea.or.kr/list/fes_list.do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83099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0">
                <a:solidFill>
                  <a:schemeClr val="bg1"/>
                </a:solidFill>
              </a:rPr>
              <a:t>웹 크롤링 이해</a:t>
            </a:r>
            <a:endParaRPr lang="ko-KR" altLang="en-US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11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92B90AB5-C4C4-4408-8310-36FC2F5432FF}"/>
              </a:ext>
            </a:extLst>
          </p:cNvPr>
          <p:cNvSpPr/>
          <p:nvPr/>
        </p:nvSpPr>
        <p:spPr bwMode="auto">
          <a:xfrm>
            <a:off x="3646972" y="1553126"/>
            <a:ext cx="5339667" cy="2816654"/>
          </a:xfrm>
          <a:prstGeom prst="wedgeRectCallout">
            <a:avLst>
              <a:gd name="adj1" fmla="val -53021"/>
              <a:gd name="adj2" fmla="val 286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b="0"/>
              <a:t>tvList = [ UN40EN001, UN40EN002, UN40EN003, UN40EN004]</a:t>
            </a:r>
            <a:endParaRPr lang="ko-KR" altLang="en-US" sz="1400" b="0"/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4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40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cs typeface="HY견고딕" pitchFamily="18" charset="-127"/>
              </a:rPr>
              <a:t>헉</a:t>
            </a:r>
            <a:r>
              <a:rPr kumimoji="1" lang="en-US" altLang="ko-KR" sz="140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cs typeface="HY견고딕" pitchFamily="18" charset="-127"/>
              </a:rPr>
              <a:t>!</a:t>
            </a:r>
            <a:r>
              <a:rPr kumimoji="1" lang="ko-KR" altLang="en-US" sz="140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cs typeface="HY견고딕" pitchFamily="18" charset="-127"/>
              </a:rPr>
              <a:t> </a:t>
            </a:r>
            <a:r>
              <a:rPr kumimoji="1" lang="en-US" altLang="ko-KR" sz="140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cs typeface="HY견고딕" pitchFamily="18" charset="-127"/>
              </a:rPr>
              <a:t>tv</a:t>
            </a:r>
            <a:r>
              <a:rPr kumimoji="1" lang="ko-KR" altLang="en-US" sz="140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cs typeface="HY견고딕" pitchFamily="18" charset="-127"/>
              </a:rPr>
              <a:t>목록앞에 </a:t>
            </a:r>
            <a:r>
              <a:rPr lang="ko-KR" altLang="en-US" sz="1400">
                <a:solidFill>
                  <a:schemeClr val="accent1"/>
                </a:solidFill>
                <a:cs typeface="HY견고딕" pitchFamily="18" charset="-127"/>
              </a:rPr>
              <a:t>제품목록을 전부 붙여야하는데</a:t>
            </a:r>
            <a:r>
              <a:rPr lang="en-US" altLang="ko-KR" sz="1400">
                <a:solidFill>
                  <a:schemeClr val="accent1"/>
                </a:solidFill>
                <a:cs typeface="HY견고딕" pitchFamily="18" charset="-127"/>
              </a:rPr>
              <a:t>…. </a:t>
            </a:r>
            <a:r>
              <a:rPr lang="ko-KR" altLang="en-US" sz="1400">
                <a:solidFill>
                  <a:schemeClr val="accent1"/>
                </a:solidFill>
                <a:cs typeface="HY견고딕" pitchFamily="18" charset="-127"/>
              </a:rPr>
              <a:t>어떻게하지</a:t>
            </a:r>
            <a:r>
              <a:rPr lang="en-US" altLang="ko-KR" sz="1400">
                <a:solidFill>
                  <a:schemeClr val="accent1"/>
                </a:solidFill>
                <a:cs typeface="HY견고딕" pitchFamily="18" charset="-127"/>
              </a:rPr>
              <a:t>?</a:t>
            </a:r>
            <a:endParaRPr kumimoji="1" lang="en-US" altLang="ko-KR" sz="1400" b="0" i="0" u="none" strike="noStrike" cap="none" normalizeH="0">
              <a:ln>
                <a:noFill/>
              </a:ln>
              <a:solidFill>
                <a:schemeClr val="accent1"/>
              </a:solidFill>
              <a:effectLst/>
              <a:cs typeface="HY견고딕" pitchFamily="18" charset="-127"/>
            </a:endParaRP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>
                <a:solidFill>
                  <a:schemeClr val="accent1"/>
                </a:solidFill>
                <a:cs typeface="HY견고딕" pitchFamily="18" charset="-127"/>
              </a:rPr>
              <a:t>하나씩 하면 되겠네</a:t>
            </a:r>
            <a:r>
              <a:rPr lang="en-US" altLang="ko-KR" sz="1400">
                <a:solidFill>
                  <a:schemeClr val="accent1"/>
                </a:solidFill>
                <a:cs typeface="HY견고딕" pitchFamily="18" charset="-127"/>
              </a:rPr>
              <a:t>..</a:t>
            </a:r>
          </a:p>
          <a:p>
            <a:r>
              <a:rPr lang="en-US" altLang="ko-KR" sz="1400" b="0"/>
              <a:t>preFix = “LEDTV_”</a:t>
            </a:r>
          </a:p>
          <a:p>
            <a:r>
              <a:rPr lang="en-US" altLang="ko-KR" sz="1400" b="0"/>
              <a:t>tvList[0] = prefix + tvList[0]</a:t>
            </a:r>
          </a:p>
          <a:p>
            <a:r>
              <a:rPr lang="en-US" altLang="ko-KR" sz="1400" b="0"/>
              <a:t>tvList[1] = prefix + tvList[1]</a:t>
            </a:r>
          </a:p>
          <a:p>
            <a:endParaRPr lang="en-US" altLang="ko-KR" sz="1400" b="0"/>
          </a:p>
          <a:p>
            <a:r>
              <a:rPr lang="ko-KR" altLang="en-US" sz="1800" b="0"/>
              <a:t>만약</a:t>
            </a:r>
            <a:r>
              <a:rPr lang="en-US" altLang="ko-KR" sz="1800" b="0"/>
              <a:t>.. </a:t>
            </a:r>
            <a:r>
              <a:rPr lang="ko-KR" altLang="en-US" sz="1800" b="0"/>
              <a:t>목록이 십만개가 넘는다면</a:t>
            </a:r>
            <a:r>
              <a:rPr lang="en-US" altLang="ko-KR" sz="1800" b="0"/>
              <a:t>?? …..</a:t>
            </a: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400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5398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반복하기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(while, for)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기본문법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721B94-01B1-495B-9258-6C7F0E5F3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553127"/>
            <a:ext cx="3168352" cy="276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8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5398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반복하기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(for, while)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기본문법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23056" y="1347614"/>
            <a:ext cx="3484030" cy="6480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조건문이 참인경우 조건문 이하 구문을 수행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만약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거짓이면</a:t>
            </a:r>
            <a:r>
              <a:rPr lang="en-US" altLang="ko-KR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구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문 수행하지 않음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순서도: 판단 12">
            <a:extLst>
              <a:ext uri="{FF2B5EF4-FFF2-40B4-BE49-F238E27FC236}">
                <a16:creationId xmlns:a16="http://schemas.microsoft.com/office/drawing/2014/main" id="{D840DA2D-C07E-44B9-BB90-5F874B61EF8A}"/>
              </a:ext>
            </a:extLst>
          </p:cNvPr>
          <p:cNvSpPr/>
          <p:nvPr/>
        </p:nvSpPr>
        <p:spPr bwMode="auto">
          <a:xfrm>
            <a:off x="5443491" y="2917173"/>
            <a:ext cx="2232248" cy="672935"/>
          </a:xfrm>
          <a:prstGeom prst="flowChartDecision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조건문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D1C7BAE4-08D9-481B-9161-5F1042B8A139}"/>
              </a:ext>
            </a:extLst>
          </p:cNvPr>
          <p:cNvSpPr/>
          <p:nvPr/>
        </p:nvSpPr>
        <p:spPr bwMode="auto">
          <a:xfrm>
            <a:off x="5731523" y="3925285"/>
            <a:ext cx="1656184" cy="556411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구문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D61768-1FFF-456D-B309-6164412CAC68}"/>
              </a:ext>
            </a:extLst>
          </p:cNvPr>
          <p:cNvCxnSpPr>
            <a:stCxn id="13" idx="2"/>
            <a:endCxn id="16" idx="0"/>
          </p:cNvCxnSpPr>
          <p:nvPr/>
        </p:nvCxnSpPr>
        <p:spPr bwMode="auto">
          <a:xfrm>
            <a:off x="6559615" y="3590108"/>
            <a:ext cx="0" cy="335177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B448ECD-5366-482B-9D35-50E2D95C57AC}"/>
              </a:ext>
            </a:extLst>
          </p:cNvPr>
          <p:cNvCxnSpPr>
            <a:cxnSpLocks/>
            <a:stCxn id="16" idx="1"/>
            <a:endCxn id="13" idx="1"/>
          </p:cNvCxnSpPr>
          <p:nvPr/>
        </p:nvCxnSpPr>
        <p:spPr bwMode="auto">
          <a:xfrm rot="10800000">
            <a:off x="5443491" y="3253641"/>
            <a:ext cx="288032" cy="949850"/>
          </a:xfrm>
          <a:prstGeom prst="bentConnector3">
            <a:avLst>
              <a:gd name="adj1" fmla="val 179366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C7BA1F3A-A06B-412E-8735-2FDBC396446C}"/>
              </a:ext>
            </a:extLst>
          </p:cNvPr>
          <p:cNvSpPr/>
          <p:nvPr/>
        </p:nvSpPr>
        <p:spPr bwMode="auto">
          <a:xfrm>
            <a:off x="7803030" y="4011910"/>
            <a:ext cx="504056" cy="50405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AB37B72-5B4D-44B6-86EC-33DB48AA7550}"/>
              </a:ext>
            </a:extLst>
          </p:cNvPr>
          <p:cNvCxnSpPr>
            <a:cxnSpLocks/>
            <a:stCxn id="13" idx="3"/>
            <a:endCxn id="8" idx="0"/>
          </p:cNvCxnSpPr>
          <p:nvPr/>
        </p:nvCxnSpPr>
        <p:spPr bwMode="auto">
          <a:xfrm>
            <a:off x="7675739" y="3253641"/>
            <a:ext cx="379319" cy="758269"/>
          </a:xfrm>
          <a:prstGeom prst="bentConnector2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F901DB2-6D8A-42BB-A68C-958CAA6344B0}"/>
              </a:ext>
            </a:extLst>
          </p:cNvPr>
          <p:cNvSpPr txBox="1"/>
          <p:nvPr/>
        </p:nvSpPr>
        <p:spPr>
          <a:xfrm>
            <a:off x="4736884" y="329726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참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2B410-3F5C-4ED3-8C48-DFEDAC318C21}"/>
              </a:ext>
            </a:extLst>
          </p:cNvPr>
          <p:cNvSpPr txBox="1"/>
          <p:nvPr/>
        </p:nvSpPr>
        <p:spPr>
          <a:xfrm>
            <a:off x="7675739" y="290687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거짓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13770A2F-B7FD-4E6D-813E-3CEFAAA6C379}"/>
              </a:ext>
            </a:extLst>
          </p:cNvPr>
          <p:cNvSpPr/>
          <p:nvPr/>
        </p:nvSpPr>
        <p:spPr bwMode="auto">
          <a:xfrm>
            <a:off x="960767" y="2917173"/>
            <a:ext cx="2232248" cy="672935"/>
          </a:xfrm>
          <a:prstGeom prst="flowChartDecision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범위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31" name="순서도: 대체 처리 30">
            <a:extLst>
              <a:ext uri="{FF2B5EF4-FFF2-40B4-BE49-F238E27FC236}">
                <a16:creationId xmlns:a16="http://schemas.microsoft.com/office/drawing/2014/main" id="{C130588C-852C-4717-87CD-9BEF8191CB58}"/>
              </a:ext>
            </a:extLst>
          </p:cNvPr>
          <p:cNvSpPr/>
          <p:nvPr/>
        </p:nvSpPr>
        <p:spPr bwMode="auto">
          <a:xfrm>
            <a:off x="1248799" y="3925285"/>
            <a:ext cx="1656184" cy="556411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구문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C44E521-F90E-45C9-81AE-4ED440612546}"/>
              </a:ext>
            </a:extLst>
          </p:cNvPr>
          <p:cNvCxnSpPr>
            <a:stCxn id="30" idx="2"/>
            <a:endCxn id="31" idx="0"/>
          </p:cNvCxnSpPr>
          <p:nvPr/>
        </p:nvCxnSpPr>
        <p:spPr bwMode="auto">
          <a:xfrm>
            <a:off x="2076891" y="3590108"/>
            <a:ext cx="0" cy="335177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BA57187-78AC-426C-8513-7405FA37D812}"/>
              </a:ext>
            </a:extLst>
          </p:cNvPr>
          <p:cNvCxnSpPr>
            <a:cxnSpLocks/>
            <a:stCxn id="31" idx="1"/>
            <a:endCxn id="30" idx="1"/>
          </p:cNvCxnSpPr>
          <p:nvPr/>
        </p:nvCxnSpPr>
        <p:spPr bwMode="auto">
          <a:xfrm rot="10800000">
            <a:off x="960767" y="3253641"/>
            <a:ext cx="288032" cy="949850"/>
          </a:xfrm>
          <a:prstGeom prst="bentConnector3">
            <a:avLst>
              <a:gd name="adj1" fmla="val 179366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759E1BD8-F73C-48F9-88F6-54B903B85417}"/>
              </a:ext>
            </a:extLst>
          </p:cNvPr>
          <p:cNvSpPr/>
          <p:nvPr/>
        </p:nvSpPr>
        <p:spPr bwMode="auto">
          <a:xfrm>
            <a:off x="3320306" y="4011910"/>
            <a:ext cx="504056" cy="50405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A8AA523-856D-4D77-8375-00D89BE1B9C6}"/>
              </a:ext>
            </a:extLst>
          </p:cNvPr>
          <p:cNvCxnSpPr>
            <a:cxnSpLocks/>
            <a:stCxn id="30" idx="3"/>
            <a:endCxn id="34" idx="0"/>
          </p:cNvCxnSpPr>
          <p:nvPr/>
        </p:nvCxnSpPr>
        <p:spPr bwMode="auto">
          <a:xfrm>
            <a:off x="3193015" y="3253641"/>
            <a:ext cx="379319" cy="758269"/>
          </a:xfrm>
          <a:prstGeom prst="bentConnector2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4547627-0C81-4CFA-A89B-ECEB8BBA3C92}"/>
              </a:ext>
            </a:extLst>
          </p:cNvPr>
          <p:cNvSpPr txBox="1"/>
          <p:nvPr/>
        </p:nvSpPr>
        <p:spPr>
          <a:xfrm>
            <a:off x="3119124" y="288742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거짓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6B4816-AC25-4A05-9F44-8F3C65822282}"/>
              </a:ext>
            </a:extLst>
          </p:cNvPr>
          <p:cNvSpPr txBox="1"/>
          <p:nvPr/>
        </p:nvSpPr>
        <p:spPr>
          <a:xfrm>
            <a:off x="2076891" y="363569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참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0BE6E6F-3491-4AFB-9CB8-05E93A9CBB0E}"/>
              </a:ext>
            </a:extLst>
          </p:cNvPr>
          <p:cNvSpPr/>
          <p:nvPr/>
        </p:nvSpPr>
        <p:spPr>
          <a:xfrm>
            <a:off x="477782" y="1354480"/>
            <a:ext cx="3643869" cy="6480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주어진 범위 안에서</a:t>
            </a:r>
            <a:endParaRPr lang="en-US" altLang="ko-KR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구문 수행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B70FE20-873A-4466-8902-1E3F14CC2A1B}"/>
              </a:ext>
            </a:extLst>
          </p:cNvPr>
          <p:cNvSpPr/>
          <p:nvPr/>
        </p:nvSpPr>
        <p:spPr>
          <a:xfrm>
            <a:off x="4823057" y="2227696"/>
            <a:ext cx="3484030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while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B5ECC7B-BF28-443A-858A-AB872C398402}"/>
              </a:ext>
            </a:extLst>
          </p:cNvPr>
          <p:cNvSpPr/>
          <p:nvPr/>
        </p:nvSpPr>
        <p:spPr>
          <a:xfrm>
            <a:off x="477780" y="2227696"/>
            <a:ext cx="3484030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for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59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6479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반복하기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(while, for)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기본문법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while (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) loop :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 실패 시 조건 문 탈출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for (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) :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 실패 시 조건 문 탈출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63469"/>
            <a:ext cx="809134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tvList = [ 'UN40EN001', 'UN40EN002', 'UN40EN003', 'UN40EN004’]</a:t>
            </a: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28B9285B-0229-410D-8B72-0B90A0CA7805}"/>
              </a:ext>
            </a:extLst>
          </p:cNvPr>
          <p:cNvSpPr/>
          <p:nvPr/>
        </p:nvSpPr>
        <p:spPr bwMode="auto">
          <a:xfrm>
            <a:off x="1048200" y="4470030"/>
            <a:ext cx="2786973" cy="567373"/>
          </a:xfrm>
          <a:prstGeom prst="wedgeRectCallout">
            <a:avLst>
              <a:gd name="adj1" fmla="val -29256"/>
              <a:gd name="adj2" fmla="val -88628"/>
            </a:avLst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for</a:t>
            </a:r>
            <a:r>
              <a:rPr kumimoji="1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문은 </a:t>
            </a:r>
            <a:r>
              <a:rPr kumimoji="1" lang="ko-KR" altLang="en-US" sz="1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변수가 특정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범위안에서</a:t>
            </a:r>
            <a:endParaRPr kumimoji="1" lang="en-US" altLang="ko-KR" sz="1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구문연산 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구문은 탭으로 한칸띔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)</a:t>
            </a:r>
            <a:endParaRPr kumimoji="1" lang="ko-KR" altLang="en-US" sz="1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HY견고딕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1105D4-9940-42B1-9DAC-AAE5A705E10B}"/>
              </a:ext>
            </a:extLst>
          </p:cNvPr>
          <p:cNvSpPr/>
          <p:nvPr/>
        </p:nvSpPr>
        <p:spPr>
          <a:xfrm>
            <a:off x="4805964" y="3102878"/>
            <a:ext cx="37264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preFix = "LEDTV_"</a:t>
            </a:r>
          </a:p>
          <a:p>
            <a:r>
              <a:rPr lang="ko-KR" altLang="en-US" sz="1400">
                <a:solidFill>
                  <a:srgbClr val="00B050"/>
                </a:solidFill>
              </a:rPr>
              <a:t>### range: last index is not included</a:t>
            </a:r>
          </a:p>
          <a:p>
            <a:r>
              <a:rPr lang="ko-KR" altLang="en-US" sz="1400">
                <a:solidFill>
                  <a:srgbClr val="00B050"/>
                </a:solidFill>
              </a:rPr>
              <a:t>### list(range(0,4))</a:t>
            </a:r>
          </a:p>
          <a:p>
            <a:r>
              <a:rPr lang="ko-KR" altLang="en-US" sz="1400"/>
              <a:t>i=0</a:t>
            </a:r>
          </a:p>
          <a:p>
            <a:r>
              <a:rPr lang="ko-KR" altLang="en-US" sz="1400"/>
              <a:t>listLength = len(tvList)</a:t>
            </a:r>
          </a:p>
          <a:p>
            <a:r>
              <a:rPr lang="ko-KR" altLang="en-US" sz="1400"/>
              <a:t>while(i &lt; listLength ):</a:t>
            </a:r>
          </a:p>
          <a:p>
            <a:r>
              <a:rPr lang="ko-KR" altLang="en-US" sz="1400"/>
              <a:t>    tvList[i] = preFix + tvList[i]</a:t>
            </a:r>
          </a:p>
          <a:p>
            <a:r>
              <a:rPr lang="ko-KR" altLang="en-US" sz="1400"/>
              <a:t>    i = i+1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5306CE-9C41-4B04-9331-6C3B4E9A5044}"/>
              </a:ext>
            </a:extLst>
          </p:cNvPr>
          <p:cNvSpPr/>
          <p:nvPr/>
        </p:nvSpPr>
        <p:spPr>
          <a:xfrm>
            <a:off x="488894" y="3102878"/>
            <a:ext cx="365105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preFix = "LEDTV_"</a:t>
            </a:r>
          </a:p>
          <a:p>
            <a:pPr lvl="0">
              <a:defRPr/>
            </a:pPr>
            <a:r>
              <a:rPr lang="en-US" altLang="ko-KR" sz="1400">
                <a:solidFill>
                  <a:srgbClr val="00B050"/>
                </a:solidFill>
              </a:rPr>
              <a:t>### range: last index is not included</a:t>
            </a:r>
          </a:p>
          <a:p>
            <a:pPr lvl="0">
              <a:defRPr/>
            </a:pPr>
            <a:r>
              <a:rPr lang="en-US" altLang="ko-KR" sz="1400">
                <a:solidFill>
                  <a:srgbClr val="00B050"/>
                </a:solidFill>
              </a:rPr>
              <a:t>### list(range(0,4))</a:t>
            </a:r>
          </a:p>
          <a:p>
            <a:pPr lvl="0">
              <a:defRPr/>
            </a:pPr>
            <a:r>
              <a:rPr lang="en-US" altLang="ko-KR" sz="1400"/>
              <a:t>for i in range(0,4):</a:t>
            </a:r>
          </a:p>
          <a:p>
            <a:pPr lvl="0">
              <a:defRPr/>
            </a:pPr>
            <a:r>
              <a:rPr lang="en-US" altLang="ko-KR" sz="1400"/>
              <a:t>    tvList[i] = preFix + tvList[i]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D19A8E-12A4-42A6-BFBB-8F663F649BA7}"/>
              </a:ext>
            </a:extLst>
          </p:cNvPr>
          <p:cNvSpPr/>
          <p:nvPr/>
        </p:nvSpPr>
        <p:spPr>
          <a:xfrm>
            <a:off x="483369" y="2733547"/>
            <a:ext cx="3368552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for </a:t>
            </a:r>
            <a:r>
              <a:rPr kumimoji="1" lang="ko-KR" alt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1C277E-7CDD-4302-8A95-9BD0CF107B67}"/>
              </a:ext>
            </a:extLst>
          </p:cNvPr>
          <p:cNvSpPr/>
          <p:nvPr/>
        </p:nvSpPr>
        <p:spPr>
          <a:xfrm>
            <a:off x="4824542" y="2733547"/>
            <a:ext cx="3368552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while</a:t>
            </a: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 </a:t>
            </a:r>
            <a:r>
              <a:rPr kumimoji="1" lang="ko-KR" alt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문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71EF839C-3231-4D93-96CF-4BDA21749EEC}"/>
              </a:ext>
            </a:extLst>
          </p:cNvPr>
          <p:cNvSpPr/>
          <p:nvPr/>
        </p:nvSpPr>
        <p:spPr bwMode="auto">
          <a:xfrm>
            <a:off x="6948265" y="3802407"/>
            <a:ext cx="2088232" cy="567373"/>
          </a:xfrm>
          <a:prstGeom prst="wedgeRectCallout">
            <a:avLst>
              <a:gd name="adj1" fmla="val -29256"/>
              <a:gd name="adj2" fmla="val -88628"/>
            </a:avLst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HY견고딕" pitchFamily="18" charset="-127"/>
              </a:rPr>
              <a:t>while</a:t>
            </a:r>
            <a:r>
              <a:rPr kumimoji="1" lang="ko-KR" altLang="en-US" sz="12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HY견고딕" pitchFamily="18" charset="-127"/>
              </a:rPr>
              <a:t>문은 조건식을</a:t>
            </a:r>
            <a:endParaRPr kumimoji="1" lang="en-US" altLang="ko-KR" sz="12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만족하는 동안 구문연산</a:t>
            </a:r>
            <a:endParaRPr kumimoji="1" lang="ko-KR" altLang="en-US" sz="1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85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lvl="0" algn="ctr">
              <a:defRPr/>
            </a:pPr>
            <a:r>
              <a:rPr lang="en-US" altLang="ko-KR" sz="2400" b="0">
                <a:solidFill>
                  <a:prstClr val="white"/>
                </a:solidFill>
                <a:cs typeface="Times New Roman" panose="02020603050405020304" pitchFamily="18" charset="0"/>
              </a:rPr>
              <a:t>tvList2 = [ 'UN40EN001', 'UN40EN002’, </a:t>
            </a:r>
          </a:p>
          <a:p>
            <a:pPr lvl="0" algn="ctr">
              <a:defRPr/>
            </a:pPr>
            <a:r>
              <a:rPr lang="en-US" altLang="ko-KR" sz="2400" b="0">
                <a:solidFill>
                  <a:prstClr val="white"/>
                </a:solidFill>
                <a:cs typeface="Times New Roman" panose="02020603050405020304" pitchFamily="18" charset="0"/>
              </a:rPr>
              <a:t>'UN40EN003', 'UN40EN004’]</a:t>
            </a:r>
          </a:p>
          <a:p>
            <a:pPr lvl="0" algn="ctr">
              <a:defRPr/>
            </a:pPr>
            <a:r>
              <a:rPr lang="ko-KR" altLang="en-US" sz="2400" b="0">
                <a:solidFill>
                  <a:prstClr val="white"/>
                </a:solidFill>
                <a:cs typeface="Times New Roman" panose="02020603050405020304" pitchFamily="18" charset="0"/>
              </a:rPr>
              <a:t>리스트가 출력되도록 하세요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C25C3-E4D4-4B06-BC12-E2C7F627DEBA}"/>
              </a:ext>
            </a:extLst>
          </p:cNvPr>
          <p:cNvSpPr txBox="1"/>
          <p:nvPr/>
        </p:nvSpPr>
        <p:spPr>
          <a:xfrm>
            <a:off x="7160475" y="3795886"/>
            <a:ext cx="1792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힌트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: print( tvList[0] ) 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48800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92B90AB5-C4C4-4408-8310-36FC2F5432FF}"/>
              </a:ext>
            </a:extLst>
          </p:cNvPr>
          <p:cNvSpPr/>
          <p:nvPr/>
        </p:nvSpPr>
        <p:spPr bwMode="auto">
          <a:xfrm>
            <a:off x="3646972" y="1553126"/>
            <a:ext cx="5339667" cy="3394888"/>
          </a:xfrm>
          <a:prstGeom prst="wedgeRectCallout">
            <a:avLst>
              <a:gd name="adj1" fmla="val -53021"/>
              <a:gd name="adj2" fmla="val 286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b="0"/>
              <a:t>tvList = [ UN40EN001, LEDTV_UN40EN002, </a:t>
            </a:r>
          </a:p>
          <a:p>
            <a:r>
              <a:rPr lang="en-US" altLang="ko-KR" sz="1400" b="0"/>
              <a:t>             LEDTV_UN40EN003, UN40EN004]</a:t>
            </a:r>
            <a:endParaRPr lang="ko-KR" altLang="en-US" sz="1400" b="0"/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4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40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cs typeface="HY견고딕" pitchFamily="18" charset="-127"/>
              </a:rPr>
              <a:t>헉</a:t>
            </a:r>
            <a:r>
              <a:rPr kumimoji="1" lang="en-US" altLang="ko-KR" sz="140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cs typeface="HY견고딕" pitchFamily="18" charset="-127"/>
              </a:rPr>
              <a:t>!</a:t>
            </a:r>
            <a:r>
              <a:rPr kumimoji="1" lang="ko-KR" altLang="en-US" sz="140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cs typeface="HY견고딕" pitchFamily="18" charset="-127"/>
              </a:rPr>
              <a:t> </a:t>
            </a:r>
            <a:r>
              <a:rPr kumimoji="1" lang="en-US" altLang="ko-KR" sz="140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cs typeface="HY견고딕" pitchFamily="18" charset="-127"/>
              </a:rPr>
              <a:t>tv</a:t>
            </a:r>
            <a:r>
              <a:rPr kumimoji="1" lang="ko-KR" altLang="en-US" sz="140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cs typeface="HY견고딕" pitchFamily="18" charset="-127"/>
              </a:rPr>
              <a:t>목록앞에 </a:t>
            </a:r>
            <a:r>
              <a:rPr lang="ko-KR" altLang="en-US" sz="1400">
                <a:solidFill>
                  <a:schemeClr val="accent1"/>
                </a:solidFill>
                <a:cs typeface="HY견고딕" pitchFamily="18" charset="-127"/>
              </a:rPr>
              <a:t>제품목록을 전부 붙여야하는데</a:t>
            </a:r>
            <a:r>
              <a:rPr lang="en-US" altLang="ko-KR" sz="1400">
                <a:solidFill>
                  <a:schemeClr val="accent1"/>
                </a:solidFill>
                <a:cs typeface="HY견고딕" pitchFamily="18" charset="-127"/>
              </a:rPr>
              <a:t>…. </a:t>
            </a:r>
            <a:r>
              <a:rPr lang="ko-KR" altLang="en-US" sz="1400">
                <a:solidFill>
                  <a:schemeClr val="accent1"/>
                </a:solidFill>
                <a:cs typeface="HY견고딕" pitchFamily="18" charset="-127"/>
              </a:rPr>
              <a:t>붙어있는게</a:t>
            </a:r>
            <a:endParaRPr lang="en-US" altLang="ko-KR" sz="1400">
              <a:solidFill>
                <a:schemeClr val="accent1"/>
              </a:solidFill>
              <a:cs typeface="HY견고딕" pitchFamily="18" charset="-127"/>
            </a:endParaRP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>
                <a:solidFill>
                  <a:schemeClr val="accent1"/>
                </a:solidFill>
                <a:cs typeface="HY견고딕" pitchFamily="18" charset="-127"/>
              </a:rPr>
              <a:t>있고 없는게 있네</a:t>
            </a:r>
            <a:r>
              <a:rPr lang="en-US" altLang="ko-KR" sz="1400">
                <a:solidFill>
                  <a:schemeClr val="accent1"/>
                </a:solidFill>
                <a:cs typeface="HY견고딕" pitchFamily="18" charset="-127"/>
              </a:rPr>
              <a:t>.. </a:t>
            </a:r>
            <a:r>
              <a:rPr lang="ko-KR" altLang="en-US" sz="1400">
                <a:solidFill>
                  <a:schemeClr val="accent1"/>
                </a:solidFill>
                <a:cs typeface="HY견고딕" pitchFamily="18" charset="-127"/>
              </a:rPr>
              <a:t>어떻게 하지</a:t>
            </a:r>
            <a:r>
              <a:rPr lang="en-US" altLang="ko-KR" sz="1400">
                <a:solidFill>
                  <a:schemeClr val="accent1"/>
                </a:solidFill>
                <a:cs typeface="HY견고딕" pitchFamily="18" charset="-127"/>
              </a:rPr>
              <a:t>?</a:t>
            </a: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400">
                <a:solidFill>
                  <a:schemeClr val="accent1"/>
                </a:solidFill>
                <a:cs typeface="HY견고딕" pitchFamily="18" charset="-127"/>
              </a:rPr>
              <a:t>붙어 있는지 조건을 판단해야겠는데</a:t>
            </a:r>
            <a:r>
              <a:rPr lang="en-US" altLang="ko-KR" sz="1400">
                <a:solidFill>
                  <a:schemeClr val="accent1"/>
                </a:solidFill>
                <a:cs typeface="HY견고딕" pitchFamily="18" charset="-127"/>
              </a:rPr>
              <a:t>…</a:t>
            </a: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400">
              <a:solidFill>
                <a:schemeClr val="accent1"/>
              </a:solidFill>
              <a:cs typeface="HY견고딕" pitchFamily="18" charset="-127"/>
            </a:endParaRP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>
                <a:solidFill>
                  <a:schemeClr val="accent1"/>
                </a:solidFill>
                <a:cs typeface="HY견고딕" pitchFamily="18" charset="-127"/>
              </a:rPr>
              <a:t>(</a:t>
            </a:r>
            <a:r>
              <a:rPr lang="ko-KR" altLang="en-US" sz="1400">
                <a:solidFill>
                  <a:schemeClr val="accent1"/>
                </a:solidFill>
                <a:cs typeface="HY견고딕" pitchFamily="18" charset="-127"/>
              </a:rPr>
              <a:t>만약</a:t>
            </a:r>
            <a:r>
              <a:rPr lang="en-US" altLang="ko-KR" sz="1400">
                <a:solidFill>
                  <a:schemeClr val="accent1"/>
                </a:solidFill>
                <a:cs typeface="HY견고딕" pitchFamily="18" charset="-127"/>
              </a:rPr>
              <a:t>, LEDTV__</a:t>
            </a:r>
            <a:r>
              <a:rPr lang="ko-KR" altLang="en-US" sz="1400">
                <a:solidFill>
                  <a:schemeClr val="accent1"/>
                </a:solidFill>
                <a:cs typeface="HY견고딕" pitchFamily="18" charset="-127"/>
              </a:rPr>
              <a:t>가 있으면 넘기고</a:t>
            </a:r>
            <a:r>
              <a:rPr lang="en-US" altLang="ko-KR" sz="1400">
                <a:solidFill>
                  <a:schemeClr val="accent1"/>
                </a:solidFill>
                <a:cs typeface="HY견고딕" pitchFamily="18" charset="-127"/>
              </a:rPr>
              <a:t>… LEDTV_</a:t>
            </a:r>
            <a:r>
              <a:rPr lang="ko-KR" altLang="en-US" sz="1400">
                <a:solidFill>
                  <a:schemeClr val="accent1"/>
                </a:solidFill>
                <a:cs typeface="HY견고딕" pitchFamily="18" charset="-127"/>
              </a:rPr>
              <a:t>가 없으면 넣고</a:t>
            </a:r>
            <a:r>
              <a:rPr lang="en-US" altLang="ko-KR" sz="1400">
                <a:solidFill>
                  <a:schemeClr val="accent1"/>
                </a:solidFill>
                <a:cs typeface="HY견고딕" pitchFamily="18" charset="-127"/>
              </a:rPr>
              <a:t>..)</a:t>
            </a: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4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4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8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조건문은 어떻게 사용할 수 있을까요</a:t>
            </a:r>
            <a:r>
              <a:rPr lang="en-US" altLang="ko-KR" sz="18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?</a:t>
            </a:r>
            <a:endParaRPr lang="en-US" altLang="ko-KR" sz="1800">
              <a:solidFill>
                <a:schemeClr val="accent1"/>
              </a:solidFill>
              <a:cs typeface="HY견고딕" pitchFamily="18" charset="-127"/>
            </a:endParaRPr>
          </a:p>
        </p:txBody>
      </p:sp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328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 판단하기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기본문법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721B94-01B1-495B-9258-6C7F0E5F3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553127"/>
            <a:ext cx="3168352" cy="276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9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328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 판단하기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기본문법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79968" y="1270396"/>
            <a:ext cx="8091346" cy="5564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조건문을 평가하고 참인 경우만 구문이 수행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2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개 이상의 구문은 들여쓰기로 블록을 지정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순서도: 판단 2">
            <a:extLst>
              <a:ext uri="{FF2B5EF4-FFF2-40B4-BE49-F238E27FC236}">
                <a16:creationId xmlns:a16="http://schemas.microsoft.com/office/drawing/2014/main" id="{D9457205-F459-4306-9196-CDD1DBFFA4A9}"/>
              </a:ext>
            </a:extLst>
          </p:cNvPr>
          <p:cNvSpPr/>
          <p:nvPr/>
        </p:nvSpPr>
        <p:spPr bwMode="auto">
          <a:xfrm>
            <a:off x="1075799" y="2231363"/>
            <a:ext cx="2232248" cy="672935"/>
          </a:xfrm>
          <a:prstGeom prst="flowChartDecision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조건문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1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DA4A847B-28BD-4479-A8C7-EC55F3F9776B}"/>
              </a:ext>
            </a:extLst>
          </p:cNvPr>
          <p:cNvSpPr/>
          <p:nvPr/>
        </p:nvSpPr>
        <p:spPr bwMode="auto">
          <a:xfrm>
            <a:off x="1363831" y="3239475"/>
            <a:ext cx="1656184" cy="556411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구문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1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7D7C60E-9855-43C9-A0F5-68FD6B8812DE}"/>
              </a:ext>
            </a:extLst>
          </p:cNvPr>
          <p:cNvCxnSpPr>
            <a:stCxn id="3" idx="2"/>
            <a:endCxn id="4" idx="0"/>
          </p:cNvCxnSpPr>
          <p:nvPr/>
        </p:nvCxnSpPr>
        <p:spPr bwMode="auto">
          <a:xfrm>
            <a:off x="2191923" y="2904298"/>
            <a:ext cx="0" cy="335177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순서도: 판단 15">
            <a:extLst>
              <a:ext uri="{FF2B5EF4-FFF2-40B4-BE49-F238E27FC236}">
                <a16:creationId xmlns:a16="http://schemas.microsoft.com/office/drawing/2014/main" id="{ECA18BC3-999A-4C7B-87AB-CE82549852BE}"/>
              </a:ext>
            </a:extLst>
          </p:cNvPr>
          <p:cNvSpPr/>
          <p:nvPr/>
        </p:nvSpPr>
        <p:spPr bwMode="auto">
          <a:xfrm>
            <a:off x="3452063" y="2999878"/>
            <a:ext cx="2232248" cy="672935"/>
          </a:xfrm>
          <a:prstGeom prst="flowChartDecision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조건문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2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2ADD2777-7508-4C21-8174-EFC46C6E0A36}"/>
              </a:ext>
            </a:extLst>
          </p:cNvPr>
          <p:cNvSpPr/>
          <p:nvPr/>
        </p:nvSpPr>
        <p:spPr bwMode="auto">
          <a:xfrm>
            <a:off x="3740095" y="3959555"/>
            <a:ext cx="1656184" cy="556411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구문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2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A43AFADC-5CC8-4774-BD39-EFE389A6BB66}"/>
              </a:ext>
            </a:extLst>
          </p:cNvPr>
          <p:cNvSpPr/>
          <p:nvPr/>
        </p:nvSpPr>
        <p:spPr bwMode="auto">
          <a:xfrm>
            <a:off x="6004003" y="3959555"/>
            <a:ext cx="1656184" cy="556411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구문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3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890A01C-3758-488B-971F-C688D79E5E0D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 bwMode="auto">
          <a:xfrm>
            <a:off x="4568187" y="3672813"/>
            <a:ext cx="0" cy="286742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C6908A5-D824-4360-95D7-3D76B0BAF691}"/>
              </a:ext>
            </a:extLst>
          </p:cNvPr>
          <p:cNvCxnSpPr>
            <a:stCxn id="3" idx="3"/>
            <a:endCxn id="16" idx="0"/>
          </p:cNvCxnSpPr>
          <p:nvPr/>
        </p:nvCxnSpPr>
        <p:spPr bwMode="auto">
          <a:xfrm>
            <a:off x="3308047" y="2567831"/>
            <a:ext cx="1260140" cy="432047"/>
          </a:xfrm>
          <a:prstGeom prst="bentConnector2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1608E93-E8AB-4D28-92E7-E32F017FBB22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 bwMode="auto">
          <a:xfrm>
            <a:off x="5684311" y="3336346"/>
            <a:ext cx="1147784" cy="623209"/>
          </a:xfrm>
          <a:prstGeom prst="bentConnector2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4D99D1-69F5-4963-82E5-B71B75CAFB26}"/>
              </a:ext>
            </a:extLst>
          </p:cNvPr>
          <p:cNvSpPr txBox="1"/>
          <p:nvPr/>
        </p:nvSpPr>
        <p:spPr>
          <a:xfrm>
            <a:off x="6609079" y="2943176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else :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어떠한 조건에도 해당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x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가장 마지막에만 가능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CA85DA-F475-4EBA-B786-0EC0E46E2984}"/>
              </a:ext>
            </a:extLst>
          </p:cNvPr>
          <p:cNvSpPr txBox="1"/>
          <p:nvPr/>
        </p:nvSpPr>
        <p:spPr>
          <a:xfrm>
            <a:off x="4427984" y="2279854"/>
            <a:ext cx="231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elif : 2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개 이상의 조건 처리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43FD13-E874-472D-B0A8-D3652ED16682}"/>
              </a:ext>
            </a:extLst>
          </p:cNvPr>
          <p:cNvSpPr txBox="1"/>
          <p:nvPr/>
        </p:nvSpPr>
        <p:spPr>
          <a:xfrm>
            <a:off x="2411760" y="2030713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if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6B180B-07BF-4DA6-B8CF-71683E282B5E}"/>
              </a:ext>
            </a:extLst>
          </p:cNvPr>
          <p:cNvSpPr txBox="1"/>
          <p:nvPr/>
        </p:nvSpPr>
        <p:spPr>
          <a:xfrm>
            <a:off x="2268932" y="289700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참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1A6F37-E9C9-4711-AE4C-7E1B56E7D7C0}"/>
              </a:ext>
            </a:extLst>
          </p:cNvPr>
          <p:cNvSpPr txBox="1"/>
          <p:nvPr/>
        </p:nvSpPr>
        <p:spPr>
          <a:xfrm>
            <a:off x="4689949" y="368913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참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343BE1-7861-4070-A69D-7965BD6AFCF4}"/>
              </a:ext>
            </a:extLst>
          </p:cNvPr>
          <p:cNvSpPr txBox="1"/>
          <p:nvPr/>
        </p:nvSpPr>
        <p:spPr>
          <a:xfrm>
            <a:off x="3305792" y="221353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거짓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68A206-B0C7-47C6-8EB3-3871E5B8BD3D}"/>
              </a:ext>
            </a:extLst>
          </p:cNvPr>
          <p:cNvSpPr txBox="1"/>
          <p:nvPr/>
        </p:nvSpPr>
        <p:spPr>
          <a:xfrm>
            <a:off x="5602955" y="298356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거짓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58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328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 판단하기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기본문법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79968" y="1270396"/>
            <a:ext cx="8091346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if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[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조건문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]: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조건이 일치하는 경우 실행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  [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조건문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참인경우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실행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else: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  [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조건문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불일치 시 실행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]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070E8B-948D-4397-BE3A-C241938584D5}"/>
              </a:ext>
            </a:extLst>
          </p:cNvPr>
          <p:cNvSpPr/>
          <p:nvPr/>
        </p:nvSpPr>
        <p:spPr>
          <a:xfrm>
            <a:off x="456468" y="2833223"/>
            <a:ext cx="38995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preFix = "LEDTV_"</a:t>
            </a:r>
          </a:p>
          <a:p>
            <a:r>
              <a:rPr lang="ko-KR" altLang="en-US" sz="1400">
                <a:solidFill>
                  <a:srgbClr val="00B050"/>
                </a:solidFill>
              </a:rPr>
              <a:t>### range: last index is not included</a:t>
            </a:r>
          </a:p>
          <a:p>
            <a:r>
              <a:rPr lang="ko-KR" altLang="en-US" sz="1400">
                <a:solidFill>
                  <a:srgbClr val="00B050"/>
                </a:solidFill>
              </a:rPr>
              <a:t>### list(range(0,4))</a:t>
            </a:r>
          </a:p>
          <a:p>
            <a:r>
              <a:rPr lang="ko-KR" altLang="en-US" sz="1400"/>
              <a:t>for i in range(0,4):</a:t>
            </a:r>
          </a:p>
          <a:p>
            <a:r>
              <a:rPr lang="ko-KR" altLang="en-US" sz="1400"/>
              <a:t>    preFixCount = tvList2[i].count(preFix)</a:t>
            </a:r>
          </a:p>
          <a:p>
            <a:r>
              <a:rPr lang="ko-KR" altLang="en-US" sz="1400"/>
              <a:t>    </a:t>
            </a:r>
            <a:r>
              <a:rPr lang="ko-KR" altLang="en-US" sz="1400">
                <a:solidFill>
                  <a:schemeClr val="accent1"/>
                </a:solidFill>
              </a:rPr>
              <a:t>if(preFixCount == 0):</a:t>
            </a:r>
          </a:p>
          <a:p>
            <a:r>
              <a:rPr lang="ko-KR" altLang="en-US" sz="1400">
                <a:solidFill>
                  <a:schemeClr val="accent1"/>
                </a:solidFill>
              </a:rPr>
              <a:t>        tvList2[i] = preFix + tvList2[i]</a:t>
            </a:r>
          </a:p>
          <a:p>
            <a:r>
              <a:rPr lang="ko-KR" altLang="en-US" sz="1400">
                <a:solidFill>
                  <a:schemeClr val="accent1"/>
                </a:solidFill>
              </a:rPr>
              <a:t>    else:</a:t>
            </a:r>
          </a:p>
          <a:p>
            <a:r>
              <a:rPr lang="ko-KR" altLang="en-US" sz="1400">
                <a:solidFill>
                  <a:schemeClr val="accent1"/>
                </a:solidFill>
              </a:rPr>
              <a:t>        tvList2[i] = tvList2[i]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0811ED-B007-4399-8F8C-2240BE2ECC48}"/>
              </a:ext>
            </a:extLst>
          </p:cNvPr>
          <p:cNvSpPr/>
          <p:nvPr/>
        </p:nvSpPr>
        <p:spPr>
          <a:xfrm>
            <a:off x="487070" y="2441942"/>
            <a:ext cx="809134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tvList2 = [ 'UN40EN001‘, </a:t>
            </a:r>
            <a:r>
              <a:rPr lang="ko-KR" altLang="en-US" sz="1400"/>
              <a:t>‘</a:t>
            </a:r>
            <a:r>
              <a:rPr lang="en-US" altLang="ko-KR" sz="1400"/>
              <a:t>LEDTV_UN40EN002', ‘LEDTV_UN40EN003', 'UN40EN004’]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68854E-0F49-4E66-A0D5-20994A87A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862835"/>
            <a:ext cx="3995936" cy="208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8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43663" y="1341581"/>
            <a:ext cx="25315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 </a:t>
            </a: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</a:t>
            </a:r>
            <a:endParaRPr lang="en-US" altLang="ko-KR" sz="400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5810678" y="161880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1" i="0" u="none" strike="noStrike" kern="1200" cap="none" spc="6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kumimoji="1" lang="en-US" altLang="ko-KR" sz="2000" b="1" i="0" u="none" strike="noStrike" kern="1200" cap="none" spc="-15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773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708747" y="300303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63443" y="2968981"/>
            <a:ext cx="1840568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8747" y="2419468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85412"/>
            <a:ext cx="3187989" cy="429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Selenium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활용한 데이터 스크랩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95481"/>
            <a:ext cx="539750" cy="479425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9044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9" name="그룹 45"/>
          <p:cNvGrpSpPr>
            <a:grpSpLocks/>
          </p:cNvGrpSpPr>
          <p:nvPr/>
        </p:nvGrpSpPr>
        <p:grpSpPr bwMode="auto">
          <a:xfrm>
            <a:off x="680569" y="2981268"/>
            <a:ext cx="539750" cy="477838"/>
            <a:chOff x="1328347" y="2337753"/>
            <a:chExt cx="541775" cy="535025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4946" y="2975074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3487237" cy="429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  <a:defRPr lang="ko-KR" altLang="en-US"/>
            </a:pP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BeautifulSoup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데이터를 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수집하는 방법을 익힌다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68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671914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(BeautifulSoup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52">
            <a:extLst>
              <a:ext uri="{FF2B5EF4-FFF2-40B4-BE49-F238E27FC236}">
                <a16:creationId xmlns:a16="http://schemas.microsoft.com/office/drawing/2014/main" id="{E00B6A56-0BE1-4A5E-94C0-A2D3FCD90142}"/>
              </a:ext>
            </a:extLst>
          </p:cNvPr>
          <p:cNvGrpSpPr/>
          <p:nvPr/>
        </p:nvGrpSpPr>
        <p:grpSpPr>
          <a:xfrm>
            <a:off x="611560" y="1410156"/>
            <a:ext cx="4104456" cy="409829"/>
            <a:chOff x="956155" y="1449927"/>
            <a:chExt cx="12064160" cy="69065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AEA615-AD39-4EBC-BC3E-C23CC0ABF3C1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65">
              <a:extLst>
                <a:ext uri="{FF2B5EF4-FFF2-40B4-BE49-F238E27FC236}">
                  <a16:creationId xmlns:a16="http://schemas.microsoft.com/office/drawing/2014/main" id="{4B580534-542C-4080-BB48-1D9EBBAD8BE4}"/>
                </a:ext>
              </a:extLst>
            </p:cNvPr>
            <p:cNvGrpSpPr/>
            <p:nvPr/>
          </p:nvGrpSpPr>
          <p:grpSpPr>
            <a:xfrm>
              <a:off x="956155" y="1449927"/>
              <a:ext cx="1420214" cy="690655"/>
              <a:chOff x="884724" y="4888337"/>
              <a:chExt cx="1420214" cy="512276"/>
            </a:xfrm>
          </p:grpSpPr>
          <p:grpSp>
            <p:nvGrpSpPr>
              <p:cNvPr id="20" name="그룹 76">
                <a:extLst>
                  <a:ext uri="{FF2B5EF4-FFF2-40B4-BE49-F238E27FC236}">
                    <a16:creationId xmlns:a16="http://schemas.microsoft.com/office/drawing/2014/main" id="{1A11D5B7-3C28-48F1-89CB-D7F012E2C5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7"/>
                <a:ext cx="1271322" cy="512276"/>
                <a:chOff x="827708" y="1950826"/>
                <a:chExt cx="462223" cy="434439"/>
              </a:xfrm>
            </p:grpSpPr>
            <p:sp>
              <p:nvSpPr>
                <p:cNvPr id="22" name="모서리가 둥근 직사각형 69">
                  <a:extLst>
                    <a:ext uri="{FF2B5EF4-FFF2-40B4-BE49-F238E27FC236}">
                      <a16:creationId xmlns:a16="http://schemas.microsoft.com/office/drawing/2014/main" id="{280E9D45-6339-42F1-B6BB-D63EC18F36B7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모서리가 둥근 직사각형 70">
                  <a:extLst>
                    <a:ext uri="{FF2B5EF4-FFF2-40B4-BE49-F238E27FC236}">
                      <a16:creationId xmlns:a16="http://schemas.microsoft.com/office/drawing/2014/main" id="{B54CFAD2-871E-4392-BB88-82D5A1E06BAB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7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자유형 16">
                  <a:extLst>
                    <a:ext uri="{FF2B5EF4-FFF2-40B4-BE49-F238E27FC236}">
                      <a16:creationId xmlns:a16="http://schemas.microsoft.com/office/drawing/2014/main" id="{427B49E0-1515-4682-8F16-07474D482FA4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52D43F-CCA9-4053-9FC8-2045B73BF3C7}"/>
                  </a:ext>
                </a:extLst>
              </p:cNvPr>
              <p:cNvSpPr txBox="1"/>
              <p:nvPr/>
            </p:nvSpPr>
            <p:spPr bwMode="auto">
              <a:xfrm>
                <a:off x="884724" y="4982481"/>
                <a:ext cx="1420214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sz="10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r>
                  <a:rPr lang="en-US" altLang="ko-KR" sz="10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-1</a:t>
                </a:r>
                <a:endPara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4651094-0DA4-4EED-AE29-DBC941C21D21}"/>
                </a:ext>
              </a:extLst>
            </p:cNvPr>
            <p:cNvSpPr/>
            <p:nvPr/>
          </p:nvSpPr>
          <p:spPr>
            <a:xfrm>
              <a:off x="2463249" y="1555083"/>
              <a:ext cx="884476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사이트에서 데이터를 추출하는 스크레이핑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5" name="그룹 88">
            <a:extLst>
              <a:ext uri="{FF2B5EF4-FFF2-40B4-BE49-F238E27FC236}">
                <a16:creationId xmlns:a16="http://schemas.microsoft.com/office/drawing/2014/main" id="{6E13D73E-D36C-48E5-9E14-B3A095EC0C43}"/>
              </a:ext>
            </a:extLst>
          </p:cNvPr>
          <p:cNvGrpSpPr/>
          <p:nvPr/>
        </p:nvGrpSpPr>
        <p:grpSpPr>
          <a:xfrm>
            <a:off x="641117" y="1942842"/>
            <a:ext cx="4074899" cy="409606"/>
            <a:chOff x="1043029" y="2349884"/>
            <a:chExt cx="11977287" cy="69027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35FFC1-9ED2-40B8-A724-2635AE4B6EBF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7" name="그룹 90">
              <a:extLst>
                <a:ext uri="{FF2B5EF4-FFF2-40B4-BE49-F238E27FC236}">
                  <a16:creationId xmlns:a16="http://schemas.microsoft.com/office/drawing/2014/main" id="{E49B32D5-41C6-4135-9462-FB6FC10EAD77}"/>
                </a:ext>
              </a:extLst>
            </p:cNvPr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29" name="그룹 73">
                <a:extLst>
                  <a:ext uri="{FF2B5EF4-FFF2-40B4-BE49-F238E27FC236}">
                    <a16:creationId xmlns:a16="http://schemas.microsoft.com/office/drawing/2014/main" id="{C48A1369-E147-492B-BCEE-2315BB487D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1" name="모서리가 둥근 직사각형 69">
                  <a:extLst>
                    <a:ext uri="{FF2B5EF4-FFF2-40B4-BE49-F238E27FC236}">
                      <a16:creationId xmlns:a16="http://schemas.microsoft.com/office/drawing/2014/main" id="{49409B78-79DD-44AD-9DE3-3370E5640A0A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모서리가 둥근 직사각형 70">
                  <a:extLst>
                    <a:ext uri="{FF2B5EF4-FFF2-40B4-BE49-F238E27FC236}">
                      <a16:creationId xmlns:a16="http://schemas.microsoft.com/office/drawing/2014/main" id="{CA526D83-638D-4279-A5DD-4B433428EF9C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자유형 22">
                  <a:extLst>
                    <a:ext uri="{FF2B5EF4-FFF2-40B4-BE49-F238E27FC236}">
                      <a16:creationId xmlns:a16="http://schemas.microsoft.com/office/drawing/2014/main" id="{F9357284-A184-41FD-992B-939367DDC605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1F19C0-B207-4409-BC3B-4043F3BB7414}"/>
                  </a:ext>
                </a:extLst>
              </p:cNvPr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0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r>
                  <a:rPr lang="en-US" altLang="ko-KR" sz="10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-2</a:t>
                </a:r>
                <a:endPara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968BCFE-E738-440C-81F4-89F8E313CF51}"/>
                </a:ext>
              </a:extLst>
            </p:cNvPr>
            <p:cNvSpPr/>
            <p:nvPr/>
          </p:nvSpPr>
          <p:spPr>
            <a:xfrm>
              <a:off x="2463247" y="2458649"/>
              <a:ext cx="517436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html/xml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정보 추출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2127D9-5573-4E44-B1CD-2D458913E59F}"/>
              </a:ext>
            </a:extLst>
          </p:cNvPr>
          <p:cNvSpPr/>
          <p:nvPr/>
        </p:nvSpPr>
        <p:spPr>
          <a:xfrm>
            <a:off x="622861" y="4270856"/>
            <a:ext cx="30693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4"/>
              </a:rPr>
              <a:t>https://pypi.org/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파이썬 패키지 인덱스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0770F-4DA0-43B7-A440-F944358AB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20" y="1427621"/>
            <a:ext cx="3749979" cy="200822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C4B71A5A-F11F-4734-BDB8-999DF5AB6F21}"/>
              </a:ext>
            </a:extLst>
          </p:cNvPr>
          <p:cNvSpPr/>
          <p:nvPr/>
        </p:nvSpPr>
        <p:spPr>
          <a:xfrm>
            <a:off x="592413" y="2545241"/>
            <a:ext cx="2053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pip install beautifulsoup4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20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크롤링의 이해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E69CACA1-987C-4049-83C7-D8D20566E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5471" y="4526252"/>
            <a:ext cx="1332490" cy="31184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A556CFC-F8EC-420B-A798-5E4F447FC8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3333" y="4486946"/>
            <a:ext cx="1386287" cy="324431"/>
          </a:xfrm>
          <a:prstGeom prst="rect">
            <a:avLst/>
          </a:prstGeom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2E9EC9AC-B460-47E2-A140-3F9A2ED4D261}"/>
              </a:ext>
            </a:extLst>
          </p:cNvPr>
          <p:cNvSpPr/>
          <p:nvPr/>
        </p:nvSpPr>
        <p:spPr>
          <a:xfrm>
            <a:off x="179513" y="1717790"/>
            <a:ext cx="1923595" cy="3072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D46FBD6-DFDB-45F2-B5C1-35DF3AAF55B3}"/>
              </a:ext>
            </a:extLst>
          </p:cNvPr>
          <p:cNvSpPr txBox="1"/>
          <p:nvPr/>
        </p:nvSpPr>
        <p:spPr>
          <a:xfrm>
            <a:off x="638146" y="1352236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분석 데이터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42A1440-8B91-4BC3-9D3B-F737209173B2}"/>
              </a:ext>
            </a:extLst>
          </p:cNvPr>
          <p:cNvSpPr/>
          <p:nvPr/>
        </p:nvSpPr>
        <p:spPr>
          <a:xfrm>
            <a:off x="2475470" y="1717790"/>
            <a:ext cx="4004149" cy="794819"/>
          </a:xfrm>
          <a:prstGeom prst="rect">
            <a:avLst/>
          </a:prstGeom>
          <a:solidFill>
            <a:srgbClr val="3E8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Core Logic</a:t>
            </a:r>
            <a:endParaRPr lang="ko-KR" altLang="en-US" sz="1000" b="1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D935714-5BD5-4F48-9F47-9067BF05C757}"/>
              </a:ext>
            </a:extLst>
          </p:cNvPr>
          <p:cNvSpPr/>
          <p:nvPr/>
        </p:nvSpPr>
        <p:spPr>
          <a:xfrm>
            <a:off x="2475470" y="2564047"/>
            <a:ext cx="4004149" cy="10490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Industrial Adaptive Logic</a:t>
            </a:r>
            <a:endParaRPr lang="ko-KR" altLang="en-US" sz="10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1FF3D5-2185-4D29-8EF1-9A9F600267D9}"/>
              </a:ext>
            </a:extLst>
          </p:cNvPr>
          <p:cNvSpPr/>
          <p:nvPr/>
        </p:nvSpPr>
        <p:spPr>
          <a:xfrm>
            <a:off x="2475470" y="3714856"/>
            <a:ext cx="4004149" cy="794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Platform</a:t>
            </a:r>
            <a:endParaRPr lang="ko-KR" altLang="en-US" sz="10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3" name="사각형: 잘린 위쪽 모서리 92">
            <a:extLst>
              <a:ext uri="{FF2B5EF4-FFF2-40B4-BE49-F238E27FC236}">
                <a16:creationId xmlns:a16="http://schemas.microsoft.com/office/drawing/2014/main" id="{9BB8A519-6E90-49CF-8F33-6A59B99D005C}"/>
              </a:ext>
            </a:extLst>
          </p:cNvPr>
          <p:cNvSpPr/>
          <p:nvPr/>
        </p:nvSpPr>
        <p:spPr>
          <a:xfrm>
            <a:off x="2475470" y="1253040"/>
            <a:ext cx="4004149" cy="423712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4D32B97-C5D0-45B5-890B-BD1361E49594}"/>
              </a:ext>
            </a:extLst>
          </p:cNvPr>
          <p:cNvSpPr txBox="1"/>
          <p:nvPr/>
        </p:nvSpPr>
        <p:spPr>
          <a:xfrm>
            <a:off x="3028384" y="1334091"/>
            <a:ext cx="1181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Artificial</a:t>
            </a:r>
            <a:endParaRPr lang="ko-KR" altLang="en-US" sz="11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F6C615-CEBF-45DD-BAE2-DA7BCB3D1F92}"/>
              </a:ext>
            </a:extLst>
          </p:cNvPr>
          <p:cNvSpPr txBox="1"/>
          <p:nvPr/>
        </p:nvSpPr>
        <p:spPr>
          <a:xfrm>
            <a:off x="5025045" y="1334091"/>
            <a:ext cx="1347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Intelligence</a:t>
            </a:r>
            <a:endParaRPr lang="ko-KR" altLang="en-US" sz="11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80CF085E-AB4E-44C9-B471-B559F4510BD3}"/>
              </a:ext>
            </a:extLst>
          </p:cNvPr>
          <p:cNvSpPr/>
          <p:nvPr/>
        </p:nvSpPr>
        <p:spPr>
          <a:xfrm>
            <a:off x="4589291" y="2108165"/>
            <a:ext cx="143134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Core Logic #2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A7D000BC-80D7-4D38-8201-A4D0FDB24172}"/>
              </a:ext>
            </a:extLst>
          </p:cNvPr>
          <p:cNvSpPr/>
          <p:nvPr/>
        </p:nvSpPr>
        <p:spPr>
          <a:xfrm>
            <a:off x="2522225" y="4112265"/>
            <a:ext cx="1238227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In-memory</a:t>
            </a:r>
          </a:p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Computing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5413F702-1FF9-4F11-BB2B-C6DD768B9391}"/>
              </a:ext>
            </a:extLst>
          </p:cNvPr>
          <p:cNvSpPr/>
          <p:nvPr/>
        </p:nvSpPr>
        <p:spPr>
          <a:xfrm>
            <a:off x="3851294" y="4112264"/>
            <a:ext cx="1238227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Hadoop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2251153-8152-4378-B1C0-62EB5BBB27D4}"/>
              </a:ext>
            </a:extLst>
          </p:cNvPr>
          <p:cNvSpPr/>
          <p:nvPr/>
        </p:nvSpPr>
        <p:spPr>
          <a:xfrm>
            <a:off x="2522225" y="2894310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</a:t>
            </a:r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gic Inven #1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F0BC6C2-172E-4930-AB35-D490C11704F5}"/>
              </a:ext>
            </a:extLst>
          </p:cNvPr>
          <p:cNvSpPr txBox="1"/>
          <p:nvPr/>
        </p:nvSpPr>
        <p:spPr>
          <a:xfrm>
            <a:off x="3336689" y="4611388"/>
            <a:ext cx="2270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Cloud Environment</a:t>
            </a:r>
            <a:endParaRPr lang="ko-KR" altLang="en-US" sz="105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ADC8AA46-CC8A-4B5A-8989-C24F0847ADB3}"/>
              </a:ext>
            </a:extLst>
          </p:cNvPr>
          <p:cNvSpPr/>
          <p:nvPr/>
        </p:nvSpPr>
        <p:spPr>
          <a:xfrm>
            <a:off x="3855106" y="2894310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#2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C4752B58-B3D5-4CFB-9C6E-F49E52836BD7}"/>
              </a:ext>
            </a:extLst>
          </p:cNvPr>
          <p:cNvSpPr/>
          <p:nvPr/>
        </p:nvSpPr>
        <p:spPr>
          <a:xfrm>
            <a:off x="5187986" y="2894309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#3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68319D7E-3F81-479E-BD59-BECB1677C179}"/>
              </a:ext>
            </a:extLst>
          </p:cNvPr>
          <p:cNvSpPr/>
          <p:nvPr/>
        </p:nvSpPr>
        <p:spPr>
          <a:xfrm>
            <a:off x="2522225" y="3243183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#4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3158051-4E99-4651-B6EA-1F3791B155AB}"/>
              </a:ext>
            </a:extLst>
          </p:cNvPr>
          <p:cNvSpPr/>
          <p:nvPr/>
        </p:nvSpPr>
        <p:spPr>
          <a:xfrm>
            <a:off x="3855106" y="3243183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#5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4F8C60F-3E89-4858-A243-5FCB2215519C}"/>
              </a:ext>
            </a:extLst>
          </p:cNvPr>
          <p:cNvSpPr/>
          <p:nvPr/>
        </p:nvSpPr>
        <p:spPr>
          <a:xfrm>
            <a:off x="5187986" y="3243182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#6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5B2BC9-3D3C-4FDD-89D5-E2B55BE4DED0}"/>
              </a:ext>
            </a:extLst>
          </p:cNvPr>
          <p:cNvSpPr/>
          <p:nvPr/>
        </p:nvSpPr>
        <p:spPr>
          <a:xfrm>
            <a:off x="6851982" y="1717790"/>
            <a:ext cx="1923595" cy="3072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7D342B6-40D5-46DE-90FD-F0BC9A0F1FE0}"/>
              </a:ext>
            </a:extLst>
          </p:cNvPr>
          <p:cNvSpPr txBox="1"/>
          <p:nvPr/>
        </p:nvSpPr>
        <p:spPr>
          <a:xfrm>
            <a:off x="7186222" y="1375319"/>
            <a:ext cx="11592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시각화 </a:t>
            </a:r>
            <a:r>
              <a:rPr lang="en-US" altLang="ko-KR" sz="1050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050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웹 시연</a:t>
            </a: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BAE10530-162D-4979-BFC2-7623CD3616A2}"/>
              </a:ext>
            </a:extLst>
          </p:cNvPr>
          <p:cNvSpPr/>
          <p:nvPr/>
        </p:nvSpPr>
        <p:spPr>
          <a:xfrm>
            <a:off x="4356547" y="1334091"/>
            <a:ext cx="283780" cy="259142"/>
          </a:xfrm>
          <a:prstGeom prst="plus">
            <a:avLst>
              <a:gd name="adj" fmla="val 3214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0D3284BE-272A-40B1-AD2D-0819A8A66568}"/>
              </a:ext>
            </a:extLst>
          </p:cNvPr>
          <p:cNvSpPr/>
          <p:nvPr/>
        </p:nvSpPr>
        <p:spPr>
          <a:xfrm>
            <a:off x="2963743" y="2103737"/>
            <a:ext cx="143134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Core Logic #1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B7971C1-C5F8-4051-8D89-DB61A1561DA9}"/>
              </a:ext>
            </a:extLst>
          </p:cNvPr>
          <p:cNvCxnSpPr/>
          <p:nvPr/>
        </p:nvCxnSpPr>
        <p:spPr>
          <a:xfrm>
            <a:off x="179513" y="1717790"/>
            <a:ext cx="19235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F460B20-968D-4EFC-9E48-C4754ECF546A}"/>
              </a:ext>
            </a:extLst>
          </p:cNvPr>
          <p:cNvCxnSpPr/>
          <p:nvPr/>
        </p:nvCxnSpPr>
        <p:spPr>
          <a:xfrm>
            <a:off x="6851982" y="1717790"/>
            <a:ext cx="19235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그림 126">
            <a:extLst>
              <a:ext uri="{FF2B5EF4-FFF2-40B4-BE49-F238E27FC236}">
                <a16:creationId xmlns:a16="http://schemas.microsoft.com/office/drawing/2014/main" id="{A29F1B8D-3900-44F7-B2ED-E0EEB9BEE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47" y="2570758"/>
            <a:ext cx="1857335" cy="1618984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5822C9D-B938-494E-9252-ED8CB8C6E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640" y="2755580"/>
            <a:ext cx="1428148" cy="700301"/>
          </a:xfrm>
          <a:prstGeom prst="rect">
            <a:avLst/>
          </a:prstGeom>
        </p:spPr>
      </p:pic>
      <p:pic>
        <p:nvPicPr>
          <p:cNvPr id="129" name="Picture 2" descr="apache sparkì ëí ì´ë¯¸ì§ ê²ìê²°ê³¼">
            <a:extLst>
              <a:ext uri="{FF2B5EF4-FFF2-40B4-BE49-F238E27FC236}">
                <a16:creationId xmlns:a16="http://schemas.microsoft.com/office/drawing/2014/main" id="{66F01AA3-400A-4DD9-8657-9A500F0C3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627" y="3865912"/>
            <a:ext cx="543845" cy="28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25A2259F-B323-4F4F-AB82-FBF532F9F6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8" b="23293"/>
          <a:stretch/>
        </p:blipFill>
        <p:spPr>
          <a:xfrm>
            <a:off x="3842510" y="3913560"/>
            <a:ext cx="543845" cy="287365"/>
          </a:xfrm>
          <a:prstGeom prst="rect">
            <a:avLst/>
          </a:prstGeom>
        </p:spPr>
      </p:pic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B45E5981-58B4-4106-A20B-27121233CC3C}"/>
              </a:ext>
            </a:extLst>
          </p:cNvPr>
          <p:cNvSpPr/>
          <p:nvPr/>
        </p:nvSpPr>
        <p:spPr>
          <a:xfrm>
            <a:off x="5187986" y="4112264"/>
            <a:ext cx="1238227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Hive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32" name="Picture 10" descr="apache hiveì ëí ì´ë¯¸ì§ ê²ìê²°ê³¼">
            <a:extLst>
              <a:ext uri="{FF2B5EF4-FFF2-40B4-BE49-F238E27FC236}">
                <a16:creationId xmlns:a16="http://schemas.microsoft.com/office/drawing/2014/main" id="{0D2F6C4C-FDF7-4214-BFE7-7E100D256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107" y="3919470"/>
            <a:ext cx="295303" cy="2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063BDF6-1DDE-4451-8D1E-1479660CD929}"/>
              </a:ext>
            </a:extLst>
          </p:cNvPr>
          <p:cNvGrpSpPr/>
          <p:nvPr/>
        </p:nvGrpSpPr>
        <p:grpSpPr>
          <a:xfrm>
            <a:off x="221241" y="1846826"/>
            <a:ext cx="1842002" cy="1355720"/>
            <a:chOff x="-1057716" y="3052448"/>
            <a:chExt cx="1842002" cy="135572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D1BFB15C-24C7-43E4-93C5-EE906AD36972}"/>
                </a:ext>
              </a:extLst>
            </p:cNvPr>
            <p:cNvSpPr/>
            <p:nvPr/>
          </p:nvSpPr>
          <p:spPr bwMode="auto">
            <a:xfrm>
              <a:off x="-1057716" y="3052448"/>
              <a:ext cx="1842002" cy="135572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6A4974-943C-4316-9873-3CE501548863}"/>
                </a:ext>
              </a:extLst>
            </p:cNvPr>
            <p:cNvSpPr txBox="1"/>
            <p:nvPr/>
          </p:nvSpPr>
          <p:spPr>
            <a:xfrm>
              <a:off x="-1057716" y="3085423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/>
                <a:t>내부 데이터</a:t>
              </a:r>
              <a:endParaRPr lang="ko-KR" altLang="en-US" b="0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75B6A42-7125-4AD9-B001-1DCD627761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12" y="2285835"/>
            <a:ext cx="773868" cy="852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FEE157-569C-48C9-BEF3-1E363FECF7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373" y="2207612"/>
            <a:ext cx="920727" cy="676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3A6FCB-4CE8-4E95-8D14-193E8CDC21FF}"/>
              </a:ext>
            </a:extLst>
          </p:cNvPr>
          <p:cNvSpPr txBox="1"/>
          <p:nvPr/>
        </p:nvSpPr>
        <p:spPr>
          <a:xfrm>
            <a:off x="114078" y="3729190"/>
            <a:ext cx="1941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0"/>
              <a:t>이미 사내에서</a:t>
            </a:r>
            <a:endParaRPr lang="en-US" altLang="ko-KR" b="0"/>
          </a:p>
          <a:p>
            <a:pPr algn="ctr"/>
            <a:r>
              <a:rPr lang="ko-KR" altLang="en-US" b="0"/>
              <a:t>접속 가능한</a:t>
            </a:r>
            <a:r>
              <a:rPr lang="en-US" altLang="ko-KR" b="0"/>
              <a:t> </a:t>
            </a:r>
          </a:p>
          <a:p>
            <a:pPr algn="ctr"/>
            <a:r>
              <a:rPr lang="ko-KR" altLang="en-US" b="0"/>
              <a:t>정제 후 활용 가능 데이터</a:t>
            </a:r>
            <a:endParaRPr lang="ko-KR" altLang="en-US" b="0" dirty="0"/>
          </a:p>
        </p:txBody>
      </p:sp>
      <p:grpSp>
        <p:nvGrpSpPr>
          <p:cNvPr id="51" name="그룹 9">
            <a:extLst>
              <a:ext uri="{FF2B5EF4-FFF2-40B4-BE49-F238E27FC236}">
                <a16:creationId xmlns:a16="http://schemas.microsoft.com/office/drawing/2014/main" id="{4173EB78-D880-49C5-B03B-A7EB5766EC9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52" name="Picture 26" descr="그림2">
              <a:extLst>
                <a:ext uri="{FF2B5EF4-FFF2-40B4-BE49-F238E27FC236}">
                  <a16:creationId xmlns:a16="http://schemas.microsoft.com/office/drawing/2014/main" id="{62E5491A-F05B-475F-9284-DE6A9E781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7D1ECFD-82B3-4098-81B6-AA466F932E82}"/>
                </a:ext>
              </a:extLst>
            </p:cNvPr>
            <p:cNvSpPr/>
            <p:nvPr/>
          </p:nvSpPr>
          <p:spPr>
            <a:xfrm>
              <a:off x="911746" y="2055249"/>
              <a:ext cx="731368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우리 회사에 필요한 가치를 창출하기 위해 구성도를 그린다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...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39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45FCC4-E43B-482A-A556-30CC9176E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0" b="25267"/>
          <a:stretch/>
        </p:blipFill>
        <p:spPr>
          <a:xfrm>
            <a:off x="3275856" y="699542"/>
            <a:ext cx="5256584" cy="4103241"/>
          </a:xfrm>
          <a:prstGeom prst="rect">
            <a:avLst/>
          </a:prstGeom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29A5CCB1-6A26-43A4-A2AD-56492F6BD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8D210-14A2-4D29-82FA-B500F70F1D6D}"/>
              </a:ext>
            </a:extLst>
          </p:cNvPr>
          <p:cNvSpPr txBox="1"/>
          <p:nvPr/>
        </p:nvSpPr>
        <p:spPr>
          <a:xfrm>
            <a:off x="179513" y="2211710"/>
            <a:ext cx="2935419" cy="149124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https://sparkkorea.com/</a:t>
            </a:r>
            <a:r>
              <a:rPr lang="ko-KR" altLang="en-US" sz="1600" b="0">
                <a:solidFill>
                  <a:schemeClr val="bg1"/>
                </a:solidFill>
              </a:rPr>
              <a:t>퀴즈</a:t>
            </a:r>
            <a:endParaRPr lang="en-US" altLang="ko-KR" sz="1600" b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b="0">
                <a:solidFill>
                  <a:schemeClr val="bg1"/>
                </a:solidFill>
              </a:rPr>
              <a:t>사이트에 접속 후 퀴즈 내용을</a:t>
            </a:r>
            <a:endParaRPr lang="en-US" altLang="ko-KR" sz="1600" b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b="0">
                <a:solidFill>
                  <a:schemeClr val="bg1"/>
                </a:solidFill>
              </a:rPr>
              <a:t>스크랩 하자</a:t>
            </a:r>
            <a:r>
              <a:rPr lang="en-US" altLang="ko-KR" sz="1600" b="0">
                <a:solidFill>
                  <a:schemeClr val="bg1"/>
                </a:solidFill>
              </a:rPr>
              <a:t>!</a:t>
            </a:r>
            <a:endParaRPr lang="ko-KR" altLang="en-US" sz="1600" b="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E9C7E-C848-4AB0-93D8-B392950D8056}"/>
              </a:ext>
            </a:extLst>
          </p:cNvPr>
          <p:cNvSpPr txBox="1"/>
          <p:nvPr/>
        </p:nvSpPr>
        <p:spPr>
          <a:xfrm>
            <a:off x="1112460" y="1707654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/>
              <a:t>Mission</a:t>
            </a:r>
            <a:endParaRPr lang="ko-KR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99675067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37844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DOM(Document Object Model)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트리 이해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592AA82-F5E2-4E91-AB32-A0C5AA5B7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320564"/>
            <a:ext cx="6696744" cy="3587294"/>
          </a:xfrm>
          <a:prstGeom prst="rect">
            <a:avLst/>
          </a:prstGeom>
        </p:spPr>
      </p:pic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D2DAD8B0-E9A9-4B50-AD58-5A036151323F}"/>
              </a:ext>
            </a:extLst>
          </p:cNvPr>
          <p:cNvSpPr/>
          <p:nvPr/>
        </p:nvSpPr>
        <p:spPr bwMode="auto">
          <a:xfrm>
            <a:off x="5079647" y="860894"/>
            <a:ext cx="2848863" cy="403076"/>
          </a:xfrm>
          <a:prstGeom prst="wedgeRectCallout">
            <a:avLst>
              <a:gd name="adj1" fmla="val -69153"/>
              <a:gd name="adj2" fmla="val 10462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크롬 브라우저 실행</a:t>
            </a:r>
            <a:endParaRPr lang="en-US" altLang="ko-KR" sz="1000">
              <a:solidFill>
                <a:schemeClr val="bg1"/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F</a:t>
            </a: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12 </a:t>
            </a: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버튼 눌러서 개발자도구 진입 후 </a:t>
            </a: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Source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57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37844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DOM(Document Object Model)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트리 이해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FE87D4-CFEE-4B9D-A026-AC92044BBF5A}"/>
              </a:ext>
            </a:extLst>
          </p:cNvPr>
          <p:cNvSpPr txBox="1"/>
          <p:nvPr/>
        </p:nvSpPr>
        <p:spPr>
          <a:xfrm>
            <a:off x="4141195" y="1610083"/>
            <a:ext cx="83708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/>
              <a:t>&lt;html&gt;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9A1B0F-BFEB-45DC-B5EF-DD98ECC91013}"/>
              </a:ext>
            </a:extLst>
          </p:cNvPr>
          <p:cNvSpPr txBox="1"/>
          <p:nvPr/>
        </p:nvSpPr>
        <p:spPr>
          <a:xfrm>
            <a:off x="1122742" y="2263973"/>
            <a:ext cx="835485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0"/>
              <a:t>&lt;head&gt;</a:t>
            </a:r>
            <a:endParaRPr lang="ko-KR" altLang="en-US" sz="1400" b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718BA8-4635-4E41-80A5-A33A4104D571}"/>
              </a:ext>
            </a:extLst>
          </p:cNvPr>
          <p:cNvSpPr txBox="1"/>
          <p:nvPr/>
        </p:nvSpPr>
        <p:spPr>
          <a:xfrm>
            <a:off x="3047842" y="2263973"/>
            <a:ext cx="504703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&lt;body&gt;</a:t>
            </a:r>
            <a:endParaRPr lang="ko-KR" altLang="en-US" sz="1400" b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052DF-3F97-4DF4-B1B0-8E6E5F4E9497}"/>
              </a:ext>
            </a:extLst>
          </p:cNvPr>
          <p:cNvSpPr txBox="1"/>
          <p:nvPr/>
        </p:nvSpPr>
        <p:spPr>
          <a:xfrm>
            <a:off x="1101802" y="2773294"/>
            <a:ext cx="8451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&lt;meta&gt;</a:t>
            </a:r>
            <a:endParaRPr lang="ko-KR" altLang="en-US" sz="1400" b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5C800-A156-4A62-9E6E-8CBD3B9DFC71}"/>
              </a:ext>
            </a:extLst>
          </p:cNvPr>
          <p:cNvSpPr txBox="1"/>
          <p:nvPr/>
        </p:nvSpPr>
        <p:spPr>
          <a:xfrm>
            <a:off x="1101802" y="3282615"/>
            <a:ext cx="85642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0"/>
              <a:t>&lt;title&gt;</a:t>
            </a:r>
            <a:endParaRPr lang="ko-KR" altLang="en-US" sz="1400" b="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B394C3-C8F5-4FAC-931F-E0851F0E1772}"/>
              </a:ext>
            </a:extLst>
          </p:cNvPr>
          <p:cNvSpPr txBox="1"/>
          <p:nvPr/>
        </p:nvSpPr>
        <p:spPr>
          <a:xfrm>
            <a:off x="1087991" y="3791936"/>
            <a:ext cx="87716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&lt;script&gt;</a:t>
            </a:r>
            <a:endParaRPr lang="ko-KR" altLang="en-US" sz="1400" b="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0FCA7F-FDA9-49D2-837E-DD99BE92BCB4}"/>
              </a:ext>
            </a:extLst>
          </p:cNvPr>
          <p:cNvSpPr txBox="1"/>
          <p:nvPr/>
        </p:nvSpPr>
        <p:spPr>
          <a:xfrm>
            <a:off x="3047842" y="2773293"/>
            <a:ext cx="239430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0"/>
              <a:t>&lt;div&gt;</a:t>
            </a:r>
            <a:endParaRPr lang="ko-KR" altLang="en-US" sz="1400" b="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A48229-4B29-4EFD-B082-0B7FF2DFA74A}"/>
              </a:ext>
            </a:extLst>
          </p:cNvPr>
          <p:cNvSpPr txBox="1"/>
          <p:nvPr/>
        </p:nvSpPr>
        <p:spPr>
          <a:xfrm>
            <a:off x="3047842" y="3282615"/>
            <a:ext cx="5245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&lt;a&gt;</a:t>
            </a:r>
            <a:endParaRPr lang="ko-KR" altLang="en-US" sz="1400" b="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DD6606-6FAF-4925-A377-38A056294DA8}"/>
              </a:ext>
            </a:extLst>
          </p:cNvPr>
          <p:cNvSpPr txBox="1"/>
          <p:nvPr/>
        </p:nvSpPr>
        <p:spPr>
          <a:xfrm>
            <a:off x="3047842" y="3791936"/>
            <a:ext cx="73783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&lt;text&gt;</a:t>
            </a:r>
            <a:endParaRPr lang="ko-KR" altLang="en-US" sz="1400" b="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692ED-2086-4857-820D-E32A399705B1}"/>
              </a:ext>
            </a:extLst>
          </p:cNvPr>
          <p:cNvSpPr txBox="1"/>
          <p:nvPr/>
        </p:nvSpPr>
        <p:spPr>
          <a:xfrm>
            <a:off x="3982743" y="3282615"/>
            <a:ext cx="5245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&lt;a&gt;</a:t>
            </a:r>
            <a:endParaRPr lang="ko-KR" altLang="en-US" sz="1400" b="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9B6F0C-525F-4F1F-ABA1-56ABC79455A9}"/>
              </a:ext>
            </a:extLst>
          </p:cNvPr>
          <p:cNvSpPr txBox="1"/>
          <p:nvPr/>
        </p:nvSpPr>
        <p:spPr>
          <a:xfrm>
            <a:off x="3892945" y="3791935"/>
            <a:ext cx="73783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&lt;text&gt;</a:t>
            </a:r>
            <a:endParaRPr lang="ko-KR" altLang="en-US" sz="1400" b="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681EAE-A455-4A31-B49D-7D9EDF16006C}"/>
              </a:ext>
            </a:extLst>
          </p:cNvPr>
          <p:cNvSpPr txBox="1"/>
          <p:nvPr/>
        </p:nvSpPr>
        <p:spPr>
          <a:xfrm>
            <a:off x="4917644" y="3282615"/>
            <a:ext cx="5245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0"/>
              <a:t>&lt;a&gt;</a:t>
            </a:r>
            <a:endParaRPr lang="ko-KR" altLang="en-US" sz="1400" b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761561-5513-4279-8F3A-6010F8796D17}"/>
              </a:ext>
            </a:extLst>
          </p:cNvPr>
          <p:cNvSpPr txBox="1"/>
          <p:nvPr/>
        </p:nvSpPr>
        <p:spPr>
          <a:xfrm>
            <a:off x="4704316" y="3791934"/>
            <a:ext cx="73783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&lt;text&gt;</a:t>
            </a:r>
            <a:endParaRPr lang="ko-KR" altLang="en-US" sz="1400" b="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502FC2-E91C-4024-AEBD-9CA519B3DF3F}"/>
              </a:ext>
            </a:extLst>
          </p:cNvPr>
          <p:cNvSpPr txBox="1"/>
          <p:nvPr/>
        </p:nvSpPr>
        <p:spPr>
          <a:xfrm>
            <a:off x="5700567" y="2773293"/>
            <a:ext cx="239430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0"/>
              <a:t>&lt;div&gt;</a:t>
            </a:r>
            <a:endParaRPr lang="ko-KR" altLang="en-US" sz="1400" b="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BA2343-FE68-4174-9DFF-611FE43ACF93}"/>
              </a:ext>
            </a:extLst>
          </p:cNvPr>
          <p:cNvSpPr txBox="1"/>
          <p:nvPr/>
        </p:nvSpPr>
        <p:spPr>
          <a:xfrm>
            <a:off x="5700567" y="3282615"/>
            <a:ext cx="5245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&lt;a&gt;</a:t>
            </a:r>
            <a:endParaRPr lang="ko-KR" altLang="en-US" sz="1400" b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BB9A32-5B89-41A3-8AC1-DD9A494FA534}"/>
              </a:ext>
            </a:extLst>
          </p:cNvPr>
          <p:cNvSpPr txBox="1"/>
          <p:nvPr/>
        </p:nvSpPr>
        <p:spPr>
          <a:xfrm>
            <a:off x="5700567" y="3791936"/>
            <a:ext cx="73783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&lt;text&gt;</a:t>
            </a:r>
            <a:endParaRPr lang="ko-KR" altLang="en-US" sz="1400" b="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C43FF2-32AC-4D27-B4F7-39BCED1EEC53}"/>
              </a:ext>
            </a:extLst>
          </p:cNvPr>
          <p:cNvSpPr txBox="1"/>
          <p:nvPr/>
        </p:nvSpPr>
        <p:spPr>
          <a:xfrm>
            <a:off x="6635468" y="3282615"/>
            <a:ext cx="5245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&lt;a&gt;</a:t>
            </a:r>
            <a:endParaRPr lang="ko-KR" altLang="en-US" sz="1400" b="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664667-0160-4761-8AB6-D1AD847EB06A}"/>
              </a:ext>
            </a:extLst>
          </p:cNvPr>
          <p:cNvSpPr txBox="1"/>
          <p:nvPr/>
        </p:nvSpPr>
        <p:spPr>
          <a:xfrm>
            <a:off x="6545670" y="3791935"/>
            <a:ext cx="73783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&lt;text&gt;</a:t>
            </a:r>
            <a:endParaRPr lang="ko-KR" altLang="en-US" sz="1400" b="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8C6AF0-9DFD-4F66-936E-574AE26469E9}"/>
              </a:ext>
            </a:extLst>
          </p:cNvPr>
          <p:cNvSpPr txBox="1"/>
          <p:nvPr/>
        </p:nvSpPr>
        <p:spPr>
          <a:xfrm>
            <a:off x="7570369" y="3282615"/>
            <a:ext cx="5245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0"/>
              <a:t>&lt;a&gt;</a:t>
            </a:r>
            <a:endParaRPr lang="ko-KR" altLang="en-US" sz="1400" b="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1C25BA-3DD2-45EC-990D-C9777EA2D9B6}"/>
              </a:ext>
            </a:extLst>
          </p:cNvPr>
          <p:cNvSpPr txBox="1"/>
          <p:nvPr/>
        </p:nvSpPr>
        <p:spPr>
          <a:xfrm>
            <a:off x="7357041" y="3791934"/>
            <a:ext cx="73783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0"/>
              <a:t>&lt;text&gt;</a:t>
            </a:r>
            <a:endParaRPr lang="ko-KR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410582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99114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XML (Extensible Markup Language)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트리 이해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FE87D4-CFEE-4B9D-A026-AC92044BBF5A}"/>
              </a:ext>
            </a:extLst>
          </p:cNvPr>
          <p:cNvSpPr txBox="1"/>
          <p:nvPr/>
        </p:nvSpPr>
        <p:spPr>
          <a:xfrm>
            <a:off x="456468" y="1338399"/>
            <a:ext cx="837089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&lt;html&gt;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9A1B0F-BFEB-45DC-B5EF-DD98ECC91013}"/>
              </a:ext>
            </a:extLst>
          </p:cNvPr>
          <p:cNvSpPr txBox="1"/>
          <p:nvPr/>
        </p:nvSpPr>
        <p:spPr>
          <a:xfrm>
            <a:off x="1343986" y="1766213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&lt;head&gt;</a:t>
            </a:r>
            <a:endParaRPr lang="ko-KR" altLang="en-US" sz="1400" b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718BA8-4635-4E41-80A5-A33A4104D571}"/>
              </a:ext>
            </a:extLst>
          </p:cNvPr>
          <p:cNvSpPr txBox="1"/>
          <p:nvPr/>
        </p:nvSpPr>
        <p:spPr>
          <a:xfrm>
            <a:off x="1343987" y="2715766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&lt;body&gt;</a:t>
            </a:r>
            <a:endParaRPr lang="ko-KR" altLang="en-US" sz="1400" b="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0FCA7F-FDA9-49D2-837E-DD99BE92BCB4}"/>
              </a:ext>
            </a:extLst>
          </p:cNvPr>
          <p:cNvSpPr txBox="1"/>
          <p:nvPr/>
        </p:nvSpPr>
        <p:spPr>
          <a:xfrm>
            <a:off x="2380284" y="3796787"/>
            <a:ext cx="1111596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&lt;/items&gt;</a:t>
            </a:r>
            <a:endParaRPr lang="ko-KR" altLang="en-US" b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7E9665-971C-4925-B49D-03EBC5586490}"/>
              </a:ext>
            </a:extLst>
          </p:cNvPr>
          <p:cNvSpPr txBox="1"/>
          <p:nvPr/>
        </p:nvSpPr>
        <p:spPr>
          <a:xfrm>
            <a:off x="1343987" y="2313203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&lt;/head&gt;</a:t>
            </a:r>
            <a:endParaRPr lang="ko-KR" altLang="en-US" sz="1400" b="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94B7F7-CF05-46AD-94D8-054DD6F017D5}"/>
              </a:ext>
            </a:extLst>
          </p:cNvPr>
          <p:cNvSpPr txBox="1"/>
          <p:nvPr/>
        </p:nvSpPr>
        <p:spPr>
          <a:xfrm>
            <a:off x="456468" y="4500672"/>
            <a:ext cx="915635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&lt;/html&gt;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5CCC1B-D1F3-49B1-8AAE-1FB7C25D9388}"/>
              </a:ext>
            </a:extLst>
          </p:cNvPr>
          <p:cNvSpPr txBox="1"/>
          <p:nvPr/>
        </p:nvSpPr>
        <p:spPr>
          <a:xfrm>
            <a:off x="1348684" y="4118466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&lt;/body&gt;</a:t>
            </a:r>
            <a:endParaRPr lang="ko-KR" altLang="en-US" sz="1400" b="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F8237A-1EBD-4855-B687-60CB00C2DFBC}"/>
              </a:ext>
            </a:extLst>
          </p:cNvPr>
          <p:cNvSpPr txBox="1"/>
          <p:nvPr/>
        </p:nvSpPr>
        <p:spPr>
          <a:xfrm>
            <a:off x="2380284" y="3025259"/>
            <a:ext cx="1111596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&lt;items&gt;</a:t>
            </a:r>
            <a:endParaRPr lang="ko-KR" altLang="en-US" b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B67E4F-22B7-4C0F-A75F-7D41705E2F14}"/>
              </a:ext>
            </a:extLst>
          </p:cNvPr>
          <p:cNvSpPr txBox="1"/>
          <p:nvPr/>
        </p:nvSpPr>
        <p:spPr>
          <a:xfrm>
            <a:off x="2380284" y="2139702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&lt;title&gt;</a:t>
            </a:r>
            <a:endParaRPr lang="ko-KR" altLang="en-US" b="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494FB4-24F7-42DD-B7F5-187857929587}"/>
              </a:ext>
            </a:extLst>
          </p:cNvPr>
          <p:cNvSpPr txBox="1"/>
          <p:nvPr/>
        </p:nvSpPr>
        <p:spPr>
          <a:xfrm>
            <a:off x="3296248" y="2139702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&lt;/title&gt;</a:t>
            </a:r>
            <a:endParaRPr lang="ko-KR" altLang="en-US" b="0" dirty="0"/>
          </a:p>
        </p:txBody>
      </p:sp>
      <p:sp>
        <p:nvSpPr>
          <p:cNvPr id="56" name="말풍선: 사각형 55">
            <a:extLst>
              <a:ext uri="{FF2B5EF4-FFF2-40B4-BE49-F238E27FC236}">
                <a16:creationId xmlns:a16="http://schemas.microsoft.com/office/drawing/2014/main" id="{3FED6B26-974A-42B6-A9C2-41C4CE3CBB53}"/>
              </a:ext>
            </a:extLst>
          </p:cNvPr>
          <p:cNvSpPr/>
          <p:nvPr/>
        </p:nvSpPr>
        <p:spPr bwMode="auto">
          <a:xfrm>
            <a:off x="2881951" y="1410156"/>
            <a:ext cx="2304256" cy="373517"/>
          </a:xfrm>
          <a:prstGeom prst="wedgeRectCallout">
            <a:avLst>
              <a:gd name="adj1" fmla="val -65989"/>
              <a:gd name="adj2" fmla="val 8049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페이지제목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메타정보 등록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57" name="말풍선: 사각형 56">
            <a:extLst>
              <a:ext uri="{FF2B5EF4-FFF2-40B4-BE49-F238E27FC236}">
                <a16:creationId xmlns:a16="http://schemas.microsoft.com/office/drawing/2014/main" id="{6F9C971A-2269-44B7-838B-1B96728BBE6C}"/>
              </a:ext>
            </a:extLst>
          </p:cNvPr>
          <p:cNvSpPr/>
          <p:nvPr/>
        </p:nvSpPr>
        <p:spPr bwMode="auto">
          <a:xfrm>
            <a:off x="2634760" y="4587974"/>
            <a:ext cx="2304256" cy="373517"/>
          </a:xfrm>
          <a:prstGeom prst="wedgeRectCallout">
            <a:avLst>
              <a:gd name="adj1" fmla="val -57171"/>
              <a:gd name="adj2" fmla="val -12260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실제 본문 내용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58E249-20E2-4169-8A25-788A5D5E9390}"/>
              </a:ext>
            </a:extLst>
          </p:cNvPr>
          <p:cNvSpPr/>
          <p:nvPr/>
        </p:nvSpPr>
        <p:spPr>
          <a:xfrm>
            <a:off x="5364088" y="1278889"/>
            <a:ext cx="2643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데이터 및 텍스트를 </a:t>
            </a:r>
            <a:endParaRPr lang="en-US" altLang="ko-KR"/>
          </a:p>
          <a:p>
            <a:r>
              <a:rPr lang="ko-KR" altLang="en-US"/>
              <a:t>사람이 개입하지 않고 전송하는 데 </a:t>
            </a:r>
            <a:endParaRPr lang="en-US" altLang="ko-KR"/>
          </a:p>
          <a:p>
            <a:r>
              <a:rPr lang="ko-KR" altLang="en-US"/>
              <a:t>사용되는 마크 업 언어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A93CAD-1F80-4B00-ABEA-85CFB34B9FF7}"/>
              </a:ext>
            </a:extLst>
          </p:cNvPr>
          <p:cNvSpPr txBox="1"/>
          <p:nvPr/>
        </p:nvSpPr>
        <p:spPr>
          <a:xfrm>
            <a:off x="3523381" y="3221328"/>
            <a:ext cx="73783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&lt;item&gt;</a:t>
            </a:r>
            <a:endParaRPr lang="ko-KR" altLang="en-US" b="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CFF982-A4DC-406D-B299-4DE66B0AE620}"/>
              </a:ext>
            </a:extLst>
          </p:cNvPr>
          <p:cNvSpPr txBox="1"/>
          <p:nvPr/>
        </p:nvSpPr>
        <p:spPr>
          <a:xfrm>
            <a:off x="4350519" y="3221328"/>
            <a:ext cx="83568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&lt;/item&gt;</a:t>
            </a:r>
            <a:endParaRPr lang="ko-KR" altLang="en-US" b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8A03D7-5B0C-4087-8290-B5DABD0EBF16}"/>
              </a:ext>
            </a:extLst>
          </p:cNvPr>
          <p:cNvSpPr txBox="1"/>
          <p:nvPr/>
        </p:nvSpPr>
        <p:spPr>
          <a:xfrm>
            <a:off x="3523381" y="3536617"/>
            <a:ext cx="73783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&lt;item&gt;</a:t>
            </a:r>
            <a:endParaRPr lang="ko-KR" altLang="en-US" b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982BCD-70E7-472A-8898-A298E66F86A4}"/>
              </a:ext>
            </a:extLst>
          </p:cNvPr>
          <p:cNvSpPr txBox="1"/>
          <p:nvPr/>
        </p:nvSpPr>
        <p:spPr>
          <a:xfrm>
            <a:off x="4350519" y="3536617"/>
            <a:ext cx="83568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&lt;/item&gt;</a:t>
            </a:r>
            <a:endParaRPr lang="ko-KR" alt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DA4E7-0579-4F8B-BE90-B5928168DA91}"/>
              </a:ext>
            </a:extLst>
          </p:cNvPr>
          <p:cNvSpPr txBox="1"/>
          <p:nvPr/>
        </p:nvSpPr>
        <p:spPr>
          <a:xfrm>
            <a:off x="5220072" y="3221328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1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852FF4-0591-40B1-8FEF-D83E322193AA}"/>
              </a:ext>
            </a:extLst>
          </p:cNvPr>
          <p:cNvSpPr txBox="1"/>
          <p:nvPr/>
        </p:nvSpPr>
        <p:spPr>
          <a:xfrm>
            <a:off x="5220072" y="3498327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2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93E6214-7438-4A35-9983-68360D594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276" y="1865987"/>
            <a:ext cx="2319824" cy="321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0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61969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 DOM(Document Object Model)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트리 이해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FE87D4-CFEE-4B9D-A026-AC92044BBF5A}"/>
              </a:ext>
            </a:extLst>
          </p:cNvPr>
          <p:cNvSpPr txBox="1"/>
          <p:nvPr/>
        </p:nvSpPr>
        <p:spPr>
          <a:xfrm>
            <a:off x="456468" y="1338399"/>
            <a:ext cx="837089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&lt;html&gt;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9A1B0F-BFEB-45DC-B5EF-DD98ECC91013}"/>
              </a:ext>
            </a:extLst>
          </p:cNvPr>
          <p:cNvSpPr txBox="1"/>
          <p:nvPr/>
        </p:nvSpPr>
        <p:spPr>
          <a:xfrm>
            <a:off x="1343986" y="1766213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&lt;head&gt;</a:t>
            </a:r>
            <a:endParaRPr lang="ko-KR" altLang="en-US" sz="1400" b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718BA8-4635-4E41-80A5-A33A4104D571}"/>
              </a:ext>
            </a:extLst>
          </p:cNvPr>
          <p:cNvSpPr txBox="1"/>
          <p:nvPr/>
        </p:nvSpPr>
        <p:spPr>
          <a:xfrm>
            <a:off x="1343987" y="3154557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&lt;body&gt;</a:t>
            </a:r>
            <a:endParaRPr lang="ko-KR" altLang="en-US" sz="1400" b="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0FCA7F-FDA9-49D2-837E-DD99BE92BCB4}"/>
              </a:ext>
            </a:extLst>
          </p:cNvPr>
          <p:cNvSpPr txBox="1"/>
          <p:nvPr/>
        </p:nvSpPr>
        <p:spPr>
          <a:xfrm>
            <a:off x="2380284" y="3796787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&lt;div&gt;</a:t>
            </a:r>
            <a:endParaRPr lang="ko-KR" altLang="en-US" b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7E9665-971C-4925-B49D-03EBC5586490}"/>
              </a:ext>
            </a:extLst>
          </p:cNvPr>
          <p:cNvSpPr txBox="1"/>
          <p:nvPr/>
        </p:nvSpPr>
        <p:spPr>
          <a:xfrm>
            <a:off x="1343987" y="2645236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&lt;/head&gt;</a:t>
            </a:r>
            <a:endParaRPr lang="ko-KR" altLang="en-US" sz="1400" b="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94B7F7-CF05-46AD-94D8-054DD6F017D5}"/>
              </a:ext>
            </a:extLst>
          </p:cNvPr>
          <p:cNvSpPr txBox="1"/>
          <p:nvPr/>
        </p:nvSpPr>
        <p:spPr>
          <a:xfrm>
            <a:off x="456468" y="4500672"/>
            <a:ext cx="915635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&lt;/html&gt;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CC1A8D-6813-42AA-8204-AD2E010200CF}"/>
              </a:ext>
            </a:extLst>
          </p:cNvPr>
          <p:cNvSpPr txBox="1"/>
          <p:nvPr/>
        </p:nvSpPr>
        <p:spPr>
          <a:xfrm>
            <a:off x="3296248" y="3796787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&lt;/div&gt;</a:t>
            </a:r>
            <a:endParaRPr lang="ko-KR" altLang="en-US" b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5CCC1B-D1F3-49B1-8AAE-1FB7C25D9388}"/>
              </a:ext>
            </a:extLst>
          </p:cNvPr>
          <p:cNvSpPr txBox="1"/>
          <p:nvPr/>
        </p:nvSpPr>
        <p:spPr>
          <a:xfrm>
            <a:off x="1348684" y="4118466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&lt;/body&gt;</a:t>
            </a:r>
            <a:endParaRPr lang="ko-KR" altLang="en-US" sz="1400" b="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F8237A-1EBD-4855-B687-60CB00C2DFBC}"/>
              </a:ext>
            </a:extLst>
          </p:cNvPr>
          <p:cNvSpPr txBox="1"/>
          <p:nvPr/>
        </p:nvSpPr>
        <p:spPr>
          <a:xfrm>
            <a:off x="2380284" y="3435846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&lt;p&gt;</a:t>
            </a:r>
            <a:endParaRPr lang="ko-KR" altLang="en-US" b="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FA72E7-2BD3-4F37-919D-3327986C3556}"/>
              </a:ext>
            </a:extLst>
          </p:cNvPr>
          <p:cNvSpPr txBox="1"/>
          <p:nvPr/>
        </p:nvSpPr>
        <p:spPr>
          <a:xfrm>
            <a:off x="3296248" y="3435846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&lt;/p&gt;</a:t>
            </a:r>
            <a:endParaRPr lang="ko-KR" altLang="en-US" b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B67E4F-22B7-4C0F-A75F-7D41705E2F14}"/>
              </a:ext>
            </a:extLst>
          </p:cNvPr>
          <p:cNvSpPr txBox="1"/>
          <p:nvPr/>
        </p:nvSpPr>
        <p:spPr>
          <a:xfrm>
            <a:off x="2380284" y="2222601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&lt;title&gt;</a:t>
            </a:r>
            <a:endParaRPr lang="ko-KR" altLang="en-US" b="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494FB4-24F7-42DD-B7F5-187857929587}"/>
              </a:ext>
            </a:extLst>
          </p:cNvPr>
          <p:cNvSpPr txBox="1"/>
          <p:nvPr/>
        </p:nvSpPr>
        <p:spPr>
          <a:xfrm>
            <a:off x="3296248" y="2222601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&lt;/title&gt;</a:t>
            </a:r>
            <a:endParaRPr lang="ko-KR" altLang="en-US" b="0" dirty="0"/>
          </a:p>
        </p:txBody>
      </p:sp>
      <p:sp>
        <p:nvSpPr>
          <p:cNvPr id="56" name="말풍선: 사각형 55">
            <a:extLst>
              <a:ext uri="{FF2B5EF4-FFF2-40B4-BE49-F238E27FC236}">
                <a16:creationId xmlns:a16="http://schemas.microsoft.com/office/drawing/2014/main" id="{3FED6B26-974A-42B6-A9C2-41C4CE3CBB53}"/>
              </a:ext>
            </a:extLst>
          </p:cNvPr>
          <p:cNvSpPr/>
          <p:nvPr/>
        </p:nvSpPr>
        <p:spPr bwMode="auto">
          <a:xfrm>
            <a:off x="2881951" y="1410156"/>
            <a:ext cx="2304256" cy="373517"/>
          </a:xfrm>
          <a:prstGeom prst="wedgeRectCallout">
            <a:avLst>
              <a:gd name="adj1" fmla="val -65989"/>
              <a:gd name="adj2" fmla="val 8049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페이지제목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메타정보 등록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57" name="말풍선: 사각형 56">
            <a:extLst>
              <a:ext uri="{FF2B5EF4-FFF2-40B4-BE49-F238E27FC236}">
                <a16:creationId xmlns:a16="http://schemas.microsoft.com/office/drawing/2014/main" id="{6F9C971A-2269-44B7-838B-1B96728BBE6C}"/>
              </a:ext>
            </a:extLst>
          </p:cNvPr>
          <p:cNvSpPr/>
          <p:nvPr/>
        </p:nvSpPr>
        <p:spPr bwMode="auto">
          <a:xfrm>
            <a:off x="2634760" y="4587974"/>
            <a:ext cx="2304256" cy="373517"/>
          </a:xfrm>
          <a:prstGeom prst="wedgeRectCallout">
            <a:avLst>
              <a:gd name="adj1" fmla="val -57171"/>
              <a:gd name="adj2" fmla="val -12260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실제 본문 내용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566217-6CCD-45D3-B1C4-58B2E51FA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2392909"/>
            <a:ext cx="4373658" cy="147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2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493301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 선언 및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소스 불러오기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ko-KR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원 소스전부 스크랩</a:t>
            </a:r>
            <a:endParaRPr lang="en-US" altLang="ko-KR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/>
              <a:t>html = </a:t>
            </a:r>
            <a:r>
              <a:rPr lang="en-US" altLang="ko-KR" dirty="0" err="1"/>
              <a:t>resp.text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# html parser </a:t>
            </a:r>
            <a:r>
              <a:rPr lang="ko-KR" altLang="en-US" dirty="0">
                <a:solidFill>
                  <a:srgbClr val="00B050"/>
                </a:solidFill>
              </a:rPr>
              <a:t>활용한 데이터 정제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bs = bs4.BeautifulSoup(html, ‘</a:t>
            </a:r>
            <a:r>
              <a:rPr lang="en-US" altLang="ko-KR" dirty="0" err="1">
                <a:solidFill>
                  <a:schemeClr val="tx1"/>
                </a:solidFill>
              </a:rPr>
              <a:t>html.parser</a:t>
            </a:r>
            <a:r>
              <a:rPr lang="en-US" altLang="ko-KR" dirty="0">
                <a:solidFill>
                  <a:schemeClr val="tx1"/>
                </a:solidFill>
              </a:rPr>
              <a:t>’)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import requests, bs4</a:t>
            </a:r>
          </a:p>
          <a:p>
            <a:r>
              <a:rPr lang="en-US" altLang="ko-KR" dirty="0"/>
              <a:t>import pandas as pd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웹페이지 </a:t>
            </a:r>
            <a:r>
              <a:rPr lang="en-US" altLang="ko-KR" dirty="0">
                <a:solidFill>
                  <a:srgbClr val="00B050"/>
                </a:solidFill>
              </a:rPr>
              <a:t>html </a:t>
            </a:r>
            <a:r>
              <a:rPr lang="ko-KR" altLang="en-US" dirty="0">
                <a:solidFill>
                  <a:srgbClr val="00B050"/>
                </a:solidFill>
              </a:rPr>
              <a:t>소스 가져오기</a:t>
            </a:r>
          </a:p>
          <a:p>
            <a:r>
              <a:rPr lang="en-US" altLang="ko-KR" dirty="0"/>
              <a:t>resp = </a:t>
            </a:r>
            <a:r>
              <a:rPr lang="en-US" altLang="ko-KR" dirty="0" err="1"/>
              <a:t>requests.get</a:t>
            </a:r>
            <a:r>
              <a:rPr lang="en-US" altLang="ko-KR" dirty="0"/>
              <a:t>("https://sparkkorea.com/</a:t>
            </a:r>
            <a:r>
              <a:rPr lang="ko-KR" altLang="en-US" dirty="0"/>
              <a:t>퀴즈</a:t>
            </a:r>
            <a:r>
              <a:rPr lang="en-US" altLang="ko-KR" dirty="0"/>
              <a:t>/")</a:t>
            </a:r>
          </a:p>
          <a:p>
            <a:r>
              <a:rPr lang="en-US" altLang="ko-KR" dirty="0" err="1"/>
              <a:t>resp.encoding</a:t>
            </a:r>
            <a:r>
              <a:rPr lang="en-US" altLang="ko-KR" dirty="0"/>
              <a:t>='utf-8'</a:t>
            </a:r>
          </a:p>
          <a:p>
            <a:r>
              <a:rPr lang="en-US" altLang="ko-KR" dirty="0"/>
              <a:t>html = </a:t>
            </a:r>
            <a:r>
              <a:rPr lang="en-US" altLang="ko-KR" dirty="0" err="1"/>
              <a:t>resp.text</a:t>
            </a:r>
            <a:endParaRPr lang="en-US" altLang="ko-KR" dirty="0"/>
          </a:p>
          <a:p>
            <a:r>
              <a:rPr lang="en-US" altLang="ko-KR" dirty="0"/>
              <a:t>bs = bs4.BeautifulSoup(html, '</a:t>
            </a:r>
            <a:r>
              <a:rPr lang="en-US" altLang="ko-KR" dirty="0" err="1"/>
              <a:t>html.parser</a:t>
            </a:r>
            <a:r>
              <a:rPr lang="en-US" altLang="ko-KR" dirty="0"/>
              <a:t>')</a:t>
            </a:r>
          </a:p>
          <a:p>
            <a:r>
              <a:rPr lang="en-US" altLang="ko-KR" dirty="0"/>
              <a:t>bs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B00A1-1BB4-4601-9072-C3CFC7968FB2}"/>
              </a:ext>
            </a:extLst>
          </p:cNvPr>
          <p:cNvSpPr txBox="1"/>
          <p:nvPr/>
        </p:nvSpPr>
        <p:spPr>
          <a:xfrm>
            <a:off x="6300192" y="1538280"/>
            <a:ext cx="1467068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b="0"/>
              <a:t>태그값을 가져온다</a:t>
            </a:r>
            <a:endParaRPr lang="ko-KR" altLang="en-US" b="0" dirty="0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078EF7C-1F68-4222-9FDC-CFE1D8E88135}"/>
              </a:ext>
            </a:extLst>
          </p:cNvPr>
          <p:cNvSpPr/>
          <p:nvPr/>
        </p:nvSpPr>
        <p:spPr bwMode="auto">
          <a:xfrm>
            <a:off x="4716016" y="2541458"/>
            <a:ext cx="1576276" cy="272810"/>
          </a:xfrm>
          <a:prstGeom prst="wedgeRectCallout">
            <a:avLst>
              <a:gd name="adj1" fmla="val -70758"/>
              <a:gd name="adj2" fmla="val 1766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라이브러리 선언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224E6883-9D2F-4C1B-AB47-7D508E00CAAB}"/>
              </a:ext>
            </a:extLst>
          </p:cNvPr>
          <p:cNvSpPr/>
          <p:nvPr/>
        </p:nvSpPr>
        <p:spPr bwMode="auto">
          <a:xfrm>
            <a:off x="4705340" y="3112472"/>
            <a:ext cx="1920522" cy="272810"/>
          </a:xfrm>
          <a:prstGeom prst="wedgeRectCallout">
            <a:avLst>
              <a:gd name="adj1" fmla="val -64410"/>
              <a:gd name="adj2" fmla="val 260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대상 </a:t>
            </a: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url 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소스요청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222584F9-98DD-4445-B04F-AD82511434FB}"/>
              </a:ext>
            </a:extLst>
          </p:cNvPr>
          <p:cNvSpPr/>
          <p:nvPr/>
        </p:nvSpPr>
        <p:spPr bwMode="auto">
          <a:xfrm>
            <a:off x="4716016" y="3768063"/>
            <a:ext cx="2728404" cy="272810"/>
          </a:xfrm>
          <a:prstGeom prst="wedgeRectCallout">
            <a:avLst>
              <a:gd name="adj1" fmla="val -70758"/>
              <a:gd name="adj2" fmla="val 1766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bs4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를 활용한 </a:t>
            </a: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html DOM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구조만 남김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54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E5269D-D13D-4677-B2CF-E0D733A20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287956"/>
            <a:ext cx="5756827" cy="3676429"/>
          </a:xfrm>
          <a:prstGeom prst="rect">
            <a:avLst/>
          </a:prstGeom>
        </p:spPr>
      </p:pic>
      <p:grpSp>
        <p:nvGrpSpPr>
          <p:cNvPr id="21" name="그룹 9">
            <a:extLst>
              <a:ext uri="{FF2B5EF4-FFF2-40B4-BE49-F238E27FC236}">
                <a16:creationId xmlns:a16="http://schemas.microsoft.com/office/drawing/2014/main" id="{687DAD15-6BA9-45C9-B32A-029C5B9059BB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2" name="Picture 26" descr="그림2">
              <a:extLst>
                <a:ext uri="{FF2B5EF4-FFF2-40B4-BE49-F238E27FC236}">
                  <a16:creationId xmlns:a16="http://schemas.microsoft.com/office/drawing/2014/main" id="{F291C4EB-0A9E-4F0C-BD21-3662FA757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0CB11D1-5715-4868-B270-7231849069A3}"/>
                </a:ext>
              </a:extLst>
            </p:cNvPr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9">
            <a:extLst>
              <a:ext uri="{FF2B5EF4-FFF2-40B4-BE49-F238E27FC236}">
                <a16:creationId xmlns:a16="http://schemas.microsoft.com/office/drawing/2014/main" id="{B18078C9-FDBD-4D51-8AA2-CB39750D0EAB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5" name="Picture 26" descr="그림2">
              <a:extLst>
                <a:ext uri="{FF2B5EF4-FFF2-40B4-BE49-F238E27FC236}">
                  <a16:creationId xmlns:a16="http://schemas.microsoft.com/office/drawing/2014/main" id="{82594106-B42C-4526-8BD2-DB5EB54B4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2A43C57-5735-457D-A659-1D1882C28693}"/>
                </a:ext>
              </a:extLst>
            </p:cNvPr>
            <p:cNvSpPr/>
            <p:nvPr/>
          </p:nvSpPr>
          <p:spPr>
            <a:xfrm>
              <a:off x="911746" y="2055249"/>
              <a:ext cx="493301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 선언 및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소스 불러오기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2E4F194E-6951-4BBE-97CB-39E1D7809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0592" y="2643758"/>
            <a:ext cx="4521053" cy="15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1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423026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태그정보 가져오기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태그명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 = bs4.BeautifulSoup(html, “html.parser”)</a:t>
            </a:r>
          </a:p>
          <a:p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div 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태그 찾기</a:t>
            </a:r>
            <a:endParaRPr lang="en-US" altLang="ko-KR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divs = bs.find or findAll(“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태그명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print(divs)</a:t>
            </a:r>
            <a:endParaRPr lang="ko-KR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html </a:t>
            </a:r>
            <a:r>
              <a:rPr lang="ko-KR" altLang="en-US">
                <a:solidFill>
                  <a:srgbClr val="00B050"/>
                </a:solidFill>
              </a:rPr>
              <a:t>태그 부분구조 가져오기</a:t>
            </a:r>
          </a:p>
          <a:p>
            <a:r>
              <a:rPr lang="en-US" altLang="ko-KR"/>
              <a:t>find_tag = bs.find("div")</a:t>
            </a:r>
          </a:p>
          <a:p>
            <a:r>
              <a:rPr lang="en-US" altLang="ko-KR"/>
              <a:t>print(find_tag)</a:t>
            </a:r>
          </a:p>
          <a:p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3FDDB-40F1-44D7-A96F-723BFD5BD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250" y="2758628"/>
            <a:ext cx="5924708" cy="1974903"/>
          </a:xfrm>
          <a:prstGeom prst="rect">
            <a:avLst/>
          </a:prstGeom>
        </p:spPr>
      </p:pic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885C16C7-EE82-41D1-BB31-837AD622E7D3}"/>
              </a:ext>
            </a:extLst>
          </p:cNvPr>
          <p:cNvSpPr/>
          <p:nvPr/>
        </p:nvSpPr>
        <p:spPr bwMode="auto">
          <a:xfrm>
            <a:off x="3563888" y="1382828"/>
            <a:ext cx="2728404" cy="578361"/>
          </a:xfrm>
          <a:prstGeom prst="wedgeRectCallout">
            <a:avLst>
              <a:gd name="adj1" fmla="val -70758"/>
              <a:gd name="adj2" fmla="val 1766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find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는 첫 한개</a:t>
            </a: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, find_all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은 전체</a:t>
            </a:r>
            <a:endParaRPr kumimoji="1" lang="en-US" altLang="ko-KR" sz="100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*find_all</a:t>
            </a: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은 </a:t>
            </a: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limit option </a:t>
            </a: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가능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28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472759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태그정보 가져오기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속성 활용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] 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 = bs4.BeautifulSoup(html, “html.parser”)</a:t>
            </a:r>
          </a:p>
          <a:p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“id”:”id 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명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or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“class”:”class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명＂</a:t>
            </a:r>
            <a:endParaRPr lang="en-US" altLang="ko-KR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findAttr = bs.findAll or find(“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태그명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{“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속성명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[id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class]”:”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속성이름“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})</a:t>
            </a:r>
            <a:endParaRPr lang="en-US" altLang="ko-KR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html </a:t>
            </a:r>
            <a:r>
              <a:rPr lang="ko-KR" altLang="en-US">
                <a:solidFill>
                  <a:srgbClr val="00B050"/>
                </a:solidFill>
              </a:rPr>
              <a:t>태그 속성으로 찾기</a:t>
            </a:r>
          </a:p>
          <a:p>
            <a:r>
              <a:rPr lang="en-US" altLang="ko-KR"/>
              <a:t>find_attr = bs.find("div",{"id":"id_py_quiz"})</a:t>
            </a:r>
          </a:p>
          <a:p>
            <a:r>
              <a:rPr lang="en-US" altLang="ko-KR"/>
              <a:t>print(find_attr)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4D920B-8DBD-41C6-98EF-B7F6B754C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566274"/>
            <a:ext cx="4329036" cy="21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12761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태그정보 가져오기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부분구조 찾기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 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 = bs4.BeautifulSoup(html, “html.parser”)</a:t>
            </a: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findAttr = bs.findAll or find(“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태그명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{“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속성명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”:”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속성이름“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})</a:t>
            </a:r>
          </a:p>
          <a:p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find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내에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명으로 다시 찾기</a:t>
            </a:r>
            <a:endParaRPr lang="en-US" altLang="ko-KR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find_part = find_attr.find(“a”)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html </a:t>
            </a:r>
            <a:r>
              <a:rPr lang="ko-KR" altLang="en-US">
                <a:solidFill>
                  <a:srgbClr val="00B050"/>
                </a:solidFill>
              </a:rPr>
              <a:t>부분구조 가져오기</a:t>
            </a:r>
          </a:p>
          <a:p>
            <a:r>
              <a:rPr lang="en-US" altLang="ko-KR"/>
              <a:t>find_attr = bs.find("div",{"id":"id_py_quiz"})</a:t>
            </a:r>
          </a:p>
          <a:p>
            <a:r>
              <a:rPr lang="en-US" altLang="ko-KR"/>
              <a:t>find_part = find_attr.find("a")</a:t>
            </a:r>
          </a:p>
          <a:p>
            <a:r>
              <a:rPr lang="en-US" altLang="ko-KR"/>
              <a:t>print(find_part)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0A3F23-36DE-41A7-A202-B818B86D4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540104"/>
            <a:ext cx="4626099" cy="6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92B90AB5-C4C4-4408-8310-36FC2F5432FF}"/>
              </a:ext>
            </a:extLst>
          </p:cNvPr>
          <p:cNvSpPr/>
          <p:nvPr/>
        </p:nvSpPr>
        <p:spPr bwMode="auto">
          <a:xfrm>
            <a:off x="3646972" y="1553126"/>
            <a:ext cx="5339667" cy="2816654"/>
          </a:xfrm>
          <a:prstGeom prst="wedgeRectCallout">
            <a:avLst>
              <a:gd name="adj1" fmla="val -53021"/>
              <a:gd name="adj2" fmla="val 286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b="0"/>
              <a:t>가지고 있는 걸로 분석 해보자</a:t>
            </a:r>
            <a:r>
              <a:rPr lang="en-US" altLang="ko-KR" sz="1400" b="0"/>
              <a:t>..</a:t>
            </a:r>
          </a:p>
          <a:p>
            <a:endParaRPr lang="en-US" altLang="ko-KR" sz="1400" b="0"/>
          </a:p>
          <a:p>
            <a:r>
              <a:rPr lang="en-US" altLang="ko-KR" sz="1400" b="0"/>
              <a:t>1</a:t>
            </a:r>
            <a:r>
              <a:rPr lang="ko-KR" altLang="en-US" sz="1400" b="0"/>
              <a:t>일</a:t>
            </a:r>
            <a:r>
              <a:rPr lang="en-US" altLang="ko-KR" sz="1400" b="0"/>
              <a:t>...</a:t>
            </a:r>
          </a:p>
          <a:p>
            <a:r>
              <a:rPr lang="en-US" altLang="ko-KR" sz="1400" b="0"/>
              <a:t>2</a:t>
            </a:r>
            <a:r>
              <a:rPr lang="ko-KR" altLang="en-US" sz="1400" b="0"/>
              <a:t>일</a:t>
            </a:r>
            <a:r>
              <a:rPr lang="en-US" altLang="ko-KR" sz="1400" b="0"/>
              <a:t>...</a:t>
            </a:r>
          </a:p>
          <a:p>
            <a:r>
              <a:rPr lang="en-US" altLang="ko-KR" sz="1400" b="0"/>
              <a:t>3</a:t>
            </a:r>
            <a:r>
              <a:rPr lang="ko-KR" altLang="en-US" sz="1400" b="0"/>
              <a:t>일</a:t>
            </a:r>
            <a:r>
              <a:rPr lang="en-US" altLang="ko-KR" sz="1400" b="0"/>
              <a:t>...</a:t>
            </a:r>
          </a:p>
          <a:p>
            <a:endParaRPr lang="en-US" altLang="ko-KR" sz="1400" b="0"/>
          </a:p>
          <a:p>
            <a:r>
              <a:rPr lang="ko-KR" altLang="en-US" sz="1800" b="0"/>
              <a:t>하아</a:t>
            </a:r>
            <a:r>
              <a:rPr lang="en-US" altLang="ko-KR" sz="1800" b="0"/>
              <a:t>... </a:t>
            </a:r>
            <a:r>
              <a:rPr lang="ko-KR" altLang="en-US" sz="1800" b="0"/>
              <a:t>가지고 있는 데이터만으로는 다양한 각도로</a:t>
            </a:r>
            <a:endParaRPr lang="en-US" altLang="ko-KR" sz="1800" b="0"/>
          </a:p>
          <a:p>
            <a:r>
              <a:rPr lang="ko-KR" altLang="en-US" sz="1800" b="0"/>
              <a:t>분석을 할 수 없네</a:t>
            </a:r>
            <a:r>
              <a:rPr lang="en-US" altLang="ko-KR" sz="1800" b="0"/>
              <a:t>.....</a:t>
            </a: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크롤링의 이해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721B94-01B1-495B-9258-6C7F0E5F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553127"/>
            <a:ext cx="3168352" cy="276005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EE5FF2F-A67C-468D-A04B-549711E85CEB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1" name="Picture 26" descr="그림2">
              <a:extLst>
                <a:ext uri="{FF2B5EF4-FFF2-40B4-BE49-F238E27FC236}">
                  <a16:creationId xmlns:a16="http://schemas.microsoft.com/office/drawing/2014/main" id="{5AD7E94A-DA26-4CC8-A979-B31559AFB3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B29AC66-AC92-4CC9-B2BB-B7879D391CDD}"/>
                </a:ext>
              </a:extLst>
            </p:cNvPr>
            <p:cNvSpPr/>
            <p:nvPr/>
          </p:nvSpPr>
          <p:spPr>
            <a:xfrm>
              <a:off x="911746" y="2055249"/>
              <a:ext cx="37394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시간이 지나자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...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조금 한계에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...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73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621308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태그정보 가져오기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DOM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구조 내 속성 찾기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 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 = bs4.BeautifulSoup(html, “html.parser”)</a:t>
            </a: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findAttr = bs.findAll or find(“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태그명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{“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속성명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”:”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속성이름“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})</a:t>
            </a:r>
          </a:p>
          <a:p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속성정보 찾기</a:t>
            </a:r>
            <a:endParaRPr lang="en-US" altLang="ko-KR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print(find_part.find("a").attrs['href'])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html </a:t>
            </a:r>
            <a:r>
              <a:rPr lang="ko-KR" altLang="en-US">
                <a:solidFill>
                  <a:srgbClr val="00B050"/>
                </a:solidFill>
              </a:rPr>
              <a:t>태그 속성으로 찾기</a:t>
            </a:r>
          </a:p>
          <a:p>
            <a:r>
              <a:rPr lang="en-US" altLang="ko-KR">
                <a:solidFill>
                  <a:schemeClr val="tx1"/>
                </a:solidFill>
              </a:rPr>
              <a:t>find_tag = bs.find("div",{"id":"id_py_quiz"})</a:t>
            </a: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링크내 속성 가져오기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find_part = find_tag.find("a").attrs['href']</a:t>
            </a:r>
          </a:p>
          <a:p>
            <a:r>
              <a:rPr lang="en-US" altLang="ko-KR">
                <a:solidFill>
                  <a:schemeClr val="tx1"/>
                </a:solidFill>
              </a:rPr>
              <a:t>print(find_part)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5CECD4-BA08-4219-B19C-33D4CEB13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2644380"/>
            <a:ext cx="4389086" cy="11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3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191445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디버깅하기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 = bs4.BeautifulSoup(html, “html.parser”)</a:t>
            </a: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findAttr = bs.findAll or find(“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태그명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{“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속성명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”:”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속성이름“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})</a:t>
            </a:r>
          </a:p>
          <a:p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속성정보 찾기</a:t>
            </a:r>
            <a:endParaRPr lang="en-US" altLang="ko-KR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print(find_part.find("a").attrs['href'])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html </a:t>
            </a:r>
            <a:r>
              <a:rPr lang="ko-KR" altLang="en-US">
                <a:solidFill>
                  <a:srgbClr val="00B050"/>
                </a:solidFill>
              </a:rPr>
              <a:t>부분구조 가져오기</a:t>
            </a:r>
          </a:p>
          <a:p>
            <a:r>
              <a:rPr lang="en-US" altLang="ko-KR">
                <a:solidFill>
                  <a:schemeClr val="tx1"/>
                </a:solidFill>
              </a:rPr>
              <a:t>a_links = bs.find_all("div",{"id":"id_py_quiz"})</a:t>
            </a:r>
          </a:p>
          <a:p>
            <a:r>
              <a:rPr lang="en-US" altLang="ko-KR">
                <a:solidFill>
                  <a:schemeClr val="tx1"/>
                </a:solidFill>
              </a:rPr>
              <a:t>alinks = a_links[0].find_all("a")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alinks[0]</a:t>
            </a:r>
          </a:p>
          <a:p>
            <a:r>
              <a:rPr lang="en-US" altLang="ko-KR">
                <a:solidFill>
                  <a:schemeClr val="tx1"/>
                </a:solidFill>
              </a:rPr>
              <a:t>alinks[0].text</a:t>
            </a:r>
          </a:p>
          <a:p>
            <a:r>
              <a:rPr lang="en-US" altLang="ko-KR">
                <a:solidFill>
                  <a:schemeClr val="tx1"/>
                </a:solidFill>
              </a:rPr>
              <a:t>alinks[0].attrs[“href”]</a:t>
            </a: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그리고 반복문 수행</a:t>
            </a:r>
            <a:endParaRPr lang="en-US" altLang="ko-KR">
              <a:solidFill>
                <a:srgbClr val="00B050"/>
              </a:solidFill>
            </a:endParaRP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for divLink in a_links:</a:t>
            </a: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90B9E7-D92C-4B7A-9DC8-EB5013688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5" y="2470416"/>
            <a:ext cx="5043289" cy="887146"/>
          </a:xfrm>
          <a:prstGeom prst="rect">
            <a:avLst/>
          </a:prstGeom>
        </p:spPr>
      </p:pic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A10A4D13-8719-412D-BB25-9D3C8EC332E5}"/>
              </a:ext>
            </a:extLst>
          </p:cNvPr>
          <p:cNvSpPr/>
          <p:nvPr/>
        </p:nvSpPr>
        <p:spPr bwMode="auto">
          <a:xfrm>
            <a:off x="5138446" y="3873104"/>
            <a:ext cx="2022029" cy="413913"/>
          </a:xfrm>
          <a:prstGeom prst="wedgeRectCallout">
            <a:avLst>
              <a:gd name="adj1" fmla="val -21861"/>
              <a:gd name="adj2" fmla="val -146029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반복적인 패턴이 보인다</a:t>
            </a: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!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22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611560" y="134761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sparkkorea.com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사이트내 퀴즈 페이지 에서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스파크 퀴즈 링크 정보 아래와 같이 스크랩 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AF1117-270B-4A98-8FE9-563B01AD5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01" y="3261288"/>
            <a:ext cx="4139953" cy="93610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93FA68B-EA20-4579-9B5F-88B259775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946" y="3261288"/>
            <a:ext cx="4009602" cy="17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8493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3FF042-1ED1-4AC0-BDF8-DCEF9CB3C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496" b="22469"/>
          <a:stretch/>
        </p:blipFill>
        <p:spPr>
          <a:xfrm>
            <a:off x="4427984" y="709141"/>
            <a:ext cx="4248472" cy="4250157"/>
          </a:xfrm>
          <a:prstGeom prst="rect">
            <a:avLst/>
          </a:prstGeom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8CE476A7-6061-4636-A485-48AF69799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C07FE-D46B-492E-A7D8-5AC8D0E634B2}"/>
              </a:ext>
            </a:extLst>
          </p:cNvPr>
          <p:cNvSpPr txBox="1"/>
          <p:nvPr/>
        </p:nvSpPr>
        <p:spPr>
          <a:xfrm>
            <a:off x="179513" y="2211710"/>
            <a:ext cx="4069640" cy="124502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https://finance.naver.com/marketindex/</a:t>
            </a:r>
            <a:endParaRPr lang="ko-KR" altLang="en-US" sz="16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b="0">
                <a:solidFill>
                  <a:schemeClr val="bg1"/>
                </a:solidFill>
              </a:rPr>
              <a:t>사이트에 접속 후 미국 환율 정보를</a:t>
            </a:r>
            <a:endParaRPr lang="en-US" altLang="ko-KR" sz="1600" b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b="0">
                <a:solidFill>
                  <a:schemeClr val="bg1"/>
                </a:solidFill>
              </a:rPr>
              <a:t>가져오자</a:t>
            </a:r>
            <a:r>
              <a:rPr lang="en-US" altLang="ko-KR" sz="1600" b="0">
                <a:solidFill>
                  <a:schemeClr val="bg1"/>
                </a:solidFill>
              </a:rPr>
              <a:t>!</a:t>
            </a:r>
            <a:endParaRPr lang="ko-KR" altLang="en-US" sz="1600" b="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24DEC-2E47-4849-90C0-2783A6FA0FD5}"/>
              </a:ext>
            </a:extLst>
          </p:cNvPr>
          <p:cNvSpPr txBox="1"/>
          <p:nvPr/>
        </p:nvSpPr>
        <p:spPr>
          <a:xfrm>
            <a:off x="1763688" y="1707654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/>
              <a:t>Mission</a:t>
            </a:r>
            <a:endParaRPr lang="ko-KR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411559650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3FF042-1ED1-4AC0-BDF8-DCEF9CB3C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15566"/>
            <a:ext cx="7290557" cy="3904295"/>
          </a:xfrm>
          <a:prstGeom prst="rect">
            <a:avLst/>
          </a:prstGeom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8CE476A7-6061-4636-A485-48AF69799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FF967E97-FAB2-4A2A-A686-551E5617E6FC}"/>
              </a:ext>
            </a:extLst>
          </p:cNvPr>
          <p:cNvSpPr/>
          <p:nvPr/>
        </p:nvSpPr>
        <p:spPr bwMode="auto">
          <a:xfrm>
            <a:off x="5940152" y="714028"/>
            <a:ext cx="2848863" cy="403076"/>
          </a:xfrm>
          <a:prstGeom prst="wedgeRectCallout">
            <a:avLst>
              <a:gd name="adj1" fmla="val -43713"/>
              <a:gd name="adj2" fmla="val 8950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크롬 브라우저 실행</a:t>
            </a:r>
            <a:endParaRPr lang="en-US" altLang="ko-KR" sz="1000">
              <a:solidFill>
                <a:schemeClr val="bg1"/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F</a:t>
            </a: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12 </a:t>
            </a: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버튼 눌러서 개발자도구 진입 후 </a:t>
            </a: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Source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3448C4F4-A999-41BC-BE66-F9F3DAE27D56}"/>
              </a:ext>
            </a:extLst>
          </p:cNvPr>
          <p:cNvSpPr/>
          <p:nvPr/>
        </p:nvSpPr>
        <p:spPr bwMode="auto">
          <a:xfrm>
            <a:off x="483272" y="2370212"/>
            <a:ext cx="1408703" cy="403076"/>
          </a:xfrm>
          <a:prstGeom prst="wedgeRectCallout">
            <a:avLst>
              <a:gd name="adj1" fmla="val 54374"/>
              <a:gd name="adj2" fmla="val -70139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1. </a:t>
            </a: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우클릭 후 검사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232D39D8-2FD2-4526-9C12-2D3F0B66C089}"/>
              </a:ext>
            </a:extLst>
          </p:cNvPr>
          <p:cNvSpPr/>
          <p:nvPr/>
        </p:nvSpPr>
        <p:spPr bwMode="auto">
          <a:xfrm>
            <a:off x="7698921" y="2681973"/>
            <a:ext cx="1408703" cy="403076"/>
          </a:xfrm>
          <a:prstGeom prst="wedgeRectCallout">
            <a:avLst>
              <a:gd name="adj1" fmla="val -826"/>
              <a:gd name="adj2" fmla="val 9419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2. 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소스 우클릭수</a:t>
            </a:r>
            <a:endParaRPr kumimoji="1" lang="en-US" altLang="ko-KR" sz="1000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Copy selector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8414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18155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태그정보 가져오기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6468" y="1275606"/>
            <a:ext cx="843601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</a:rPr>
              <a:t>import requests, bs4, pandas as pd, numpy as np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050">
                <a:solidFill>
                  <a:srgbClr val="00B050"/>
                </a:solidFill>
              </a:rPr>
              <a:t>#</a:t>
            </a:r>
            <a:r>
              <a:rPr lang="ko-KR" altLang="en-US" sz="1050">
                <a:solidFill>
                  <a:srgbClr val="00B050"/>
                </a:solidFill>
              </a:rPr>
              <a:t>웹페이지 </a:t>
            </a:r>
            <a:r>
              <a:rPr lang="en-US" altLang="ko-KR" sz="1050">
                <a:solidFill>
                  <a:srgbClr val="00B050"/>
                </a:solidFill>
              </a:rPr>
              <a:t>html </a:t>
            </a:r>
            <a:r>
              <a:rPr lang="ko-KR" altLang="en-US" sz="1050">
                <a:solidFill>
                  <a:srgbClr val="00B050"/>
                </a:solidFill>
              </a:rPr>
              <a:t>소스 가져오기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resp = requests.get("http://finance.naver.com/marketindex/")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resp.encoding='utf-8'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html = resp.text</a:t>
            </a:r>
          </a:p>
          <a:p>
            <a:endParaRPr lang="en-US" altLang="ko-KR" sz="1050">
              <a:solidFill>
                <a:schemeClr val="tx1"/>
              </a:solidFill>
            </a:endParaRPr>
          </a:p>
          <a:p>
            <a:r>
              <a:rPr lang="en-US" altLang="ko-KR" sz="1050">
                <a:solidFill>
                  <a:schemeClr val="tx1"/>
                </a:solidFill>
              </a:rPr>
              <a:t>bs = bs4.BeautifulSoup(html, 'html.parser')</a:t>
            </a:r>
          </a:p>
          <a:p>
            <a:endParaRPr lang="en-US" altLang="ko-KR" sz="1050">
              <a:solidFill>
                <a:schemeClr val="tx1"/>
              </a:solidFill>
            </a:endParaRPr>
          </a:p>
          <a:p>
            <a:r>
              <a:rPr lang="en-US" altLang="ko-KR" sz="1050">
                <a:solidFill>
                  <a:srgbClr val="00B050"/>
                </a:solidFill>
              </a:rPr>
              <a:t># </a:t>
            </a:r>
            <a:r>
              <a:rPr lang="ko-KR" altLang="en-US" sz="1050">
                <a:solidFill>
                  <a:srgbClr val="00B050"/>
                </a:solidFill>
              </a:rPr>
              <a:t>데이터 추출하기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price = bs.select_one("#exchangeList &gt; li.on &gt; a.head.usd &gt; div &gt; span.value").text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price</a:t>
            </a:r>
          </a:p>
          <a:p>
            <a:endParaRPr lang="en-US" altLang="ko-KR" sz="1050">
              <a:solidFill>
                <a:schemeClr val="tx1"/>
              </a:solidFill>
            </a:endParaRPr>
          </a:p>
          <a:p>
            <a:endParaRPr lang="en-US" altLang="ko-KR" sz="1050">
              <a:solidFill>
                <a:schemeClr val="tx1"/>
              </a:solidFill>
            </a:endParaRPr>
          </a:p>
          <a:p>
            <a:endParaRPr lang="en-US" altLang="ko-KR" sz="1050">
              <a:solidFill>
                <a:schemeClr val="tx1"/>
              </a:solidFill>
            </a:endParaRPr>
          </a:p>
          <a:p>
            <a:endParaRPr lang="en-US" altLang="ko-KR" sz="1050">
              <a:solidFill>
                <a:schemeClr val="tx1"/>
              </a:solidFill>
            </a:endParaRPr>
          </a:p>
          <a:p>
            <a:r>
              <a:rPr lang="en-US" altLang="ko-KR" sz="1050">
                <a:solidFill>
                  <a:schemeClr val="tx1"/>
                </a:solidFill>
              </a:rPr>
              <a:t>outList = []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outList.append(price)</a:t>
            </a:r>
          </a:p>
          <a:p>
            <a:endParaRPr lang="en-US" altLang="ko-KR" sz="1050">
              <a:solidFill>
                <a:schemeClr val="tx1"/>
              </a:solidFill>
            </a:endParaRPr>
          </a:p>
          <a:p>
            <a:r>
              <a:rPr lang="en-US" altLang="ko-KR" sz="1050">
                <a:solidFill>
                  <a:schemeClr val="tx1"/>
                </a:solidFill>
              </a:rPr>
              <a:t>result = pd.DataFrame(outList)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result.columns = ["USD"]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result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B83C22-0552-48A3-98DE-0FD948BA1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474" y="3867894"/>
            <a:ext cx="4189288" cy="955611"/>
          </a:xfrm>
          <a:prstGeom prst="rect">
            <a:avLst/>
          </a:prstGeom>
        </p:spPr>
      </p:pic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09E05D41-D3E3-483A-A5AF-3E1CC8B38BA7}"/>
              </a:ext>
            </a:extLst>
          </p:cNvPr>
          <p:cNvSpPr/>
          <p:nvPr/>
        </p:nvSpPr>
        <p:spPr bwMode="auto">
          <a:xfrm>
            <a:off x="456468" y="3430046"/>
            <a:ext cx="1899712" cy="288032"/>
          </a:xfrm>
          <a:prstGeom prst="wedgeRectCallout">
            <a:avLst>
              <a:gd name="adj1" fmla="val 39001"/>
              <a:gd name="adj2" fmla="val -15361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id</a:t>
            </a: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 </a:t>
            </a: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=</a:t>
            </a: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 </a:t>
            </a: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exchageList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6016A073-803E-43BE-B568-41A08DFD4017}"/>
              </a:ext>
            </a:extLst>
          </p:cNvPr>
          <p:cNvSpPr/>
          <p:nvPr/>
        </p:nvSpPr>
        <p:spPr bwMode="auto">
          <a:xfrm>
            <a:off x="2672288" y="3443396"/>
            <a:ext cx="1323648" cy="288032"/>
          </a:xfrm>
          <a:prstGeom prst="wedgeRectCallout">
            <a:avLst>
              <a:gd name="adj1" fmla="val -22369"/>
              <a:gd name="adj2" fmla="val -158905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li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의 클래스 </a:t>
            </a: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“</a:t>
            </a:r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on”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68E7A464-290A-44D7-BF14-1060C750AEFC}"/>
              </a:ext>
            </a:extLst>
          </p:cNvPr>
          <p:cNvSpPr/>
          <p:nvPr/>
        </p:nvSpPr>
        <p:spPr bwMode="auto">
          <a:xfrm>
            <a:off x="2974484" y="2060502"/>
            <a:ext cx="1584176" cy="288032"/>
          </a:xfrm>
          <a:prstGeom prst="wedgeRectCallout">
            <a:avLst>
              <a:gd name="adj1" fmla="val 7555"/>
              <a:gd name="adj2" fmla="val 261736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a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링크 클래스 </a:t>
            </a: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head usd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8640FB12-5988-48FE-9FE6-F9572A3467F2}"/>
              </a:ext>
            </a:extLst>
          </p:cNvPr>
          <p:cNvSpPr/>
          <p:nvPr/>
        </p:nvSpPr>
        <p:spPr bwMode="auto">
          <a:xfrm>
            <a:off x="4021440" y="3443396"/>
            <a:ext cx="1584176" cy="288032"/>
          </a:xfrm>
          <a:prstGeom prst="wedgeRectCallout">
            <a:avLst>
              <a:gd name="adj1" fmla="val 2265"/>
              <a:gd name="adj2" fmla="val -14832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span 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클래스 </a:t>
            </a: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= value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5BCB95-6975-4831-B324-00A3BC769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474" y="1275606"/>
            <a:ext cx="4271963" cy="16192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DE2D628-0292-446D-A1CC-41E5DFF6B933}"/>
              </a:ext>
            </a:extLst>
          </p:cNvPr>
          <p:cNvSpPr/>
          <p:nvPr/>
        </p:nvSpPr>
        <p:spPr>
          <a:xfrm>
            <a:off x="5796136" y="3304896"/>
            <a:ext cx="41755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#exchangeList &gt; li.on &gt; a.head.usd &gt; div &gt; span.value</a:t>
            </a:r>
          </a:p>
        </p:txBody>
      </p:sp>
    </p:spTree>
    <p:extLst>
      <p:ext uri="{BB962C8B-B14F-4D97-AF65-F5344CB8AC3E}">
        <p14:creationId xmlns:p14="http://schemas.microsoft.com/office/powerpoint/2010/main" val="202092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481823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태그정보 가져오기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[Select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 = bs4.BeautifulSoup(html, “html.parser”)</a:t>
            </a:r>
          </a:p>
          <a:p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select 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한 정보 가져옴 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은 한개만</a:t>
            </a:r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select</a:t>
            </a:r>
            <a:r>
              <a:rPr lang="ko-KR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는 전부</a:t>
            </a:r>
            <a:endParaRPr lang="en-US" altLang="ko-KR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seone = bs.select_one(“ 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태크명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클래스명 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다음태크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“)</a:t>
            </a: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divs = bs.select(“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태그명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클래스명 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 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다음 태그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import requests, bs4</a:t>
            </a:r>
          </a:p>
          <a:p>
            <a:r>
              <a:rPr lang="en-US" altLang="ko-KR"/>
              <a:t> </a:t>
            </a:r>
          </a:p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웹페이지 </a:t>
            </a:r>
            <a:r>
              <a:rPr lang="en-US" altLang="ko-KR">
                <a:solidFill>
                  <a:srgbClr val="00B050"/>
                </a:solidFill>
              </a:rPr>
              <a:t>html </a:t>
            </a:r>
            <a:r>
              <a:rPr lang="ko-KR" altLang="en-US">
                <a:solidFill>
                  <a:srgbClr val="00B050"/>
                </a:solidFill>
              </a:rPr>
              <a:t>소스 가져오기</a:t>
            </a:r>
          </a:p>
          <a:p>
            <a:r>
              <a:rPr lang="en-US" altLang="ko-KR"/>
              <a:t>resp = requests.get("https://sparkkorea.com/</a:t>
            </a:r>
            <a:r>
              <a:rPr lang="ko-KR" altLang="en-US"/>
              <a:t>퀴즈</a:t>
            </a:r>
            <a:r>
              <a:rPr lang="en-US" altLang="ko-KR"/>
              <a:t>/")</a:t>
            </a:r>
          </a:p>
          <a:p>
            <a:r>
              <a:rPr lang="en-US" altLang="ko-KR"/>
              <a:t>resp.encoding='utf-8'</a:t>
            </a:r>
          </a:p>
          <a:p>
            <a:r>
              <a:rPr lang="en-US" altLang="ko-KR"/>
              <a:t>html = resp.text</a:t>
            </a:r>
          </a:p>
          <a:p>
            <a:endParaRPr lang="en-US" altLang="ko-KR"/>
          </a:p>
          <a:p>
            <a:r>
              <a:rPr lang="en-US" altLang="ko-KR"/>
              <a:t>bs = bs4.BeautifulSoup(html, "html.parser")</a:t>
            </a:r>
          </a:p>
          <a:p>
            <a:r>
              <a:rPr lang="en-US" altLang="ko-KR">
                <a:solidFill>
                  <a:srgbClr val="00B050"/>
                </a:solidFill>
              </a:rPr>
              <a:t># div</a:t>
            </a:r>
            <a:r>
              <a:rPr lang="ko-KR" altLang="en-US">
                <a:solidFill>
                  <a:srgbClr val="00B050"/>
                </a:solidFill>
              </a:rPr>
              <a:t>에서 </a:t>
            </a:r>
            <a:r>
              <a:rPr lang="en-US" altLang="ko-KR">
                <a:solidFill>
                  <a:srgbClr val="00B050"/>
                </a:solidFill>
              </a:rPr>
              <a:t>id</a:t>
            </a:r>
            <a:r>
              <a:rPr lang="ko-KR" altLang="en-US">
                <a:solidFill>
                  <a:srgbClr val="00B050"/>
                </a:solidFill>
              </a:rPr>
              <a:t>가 </a:t>
            </a:r>
            <a:r>
              <a:rPr lang="en-US" altLang="ko-KR">
                <a:solidFill>
                  <a:srgbClr val="00B050"/>
                </a:solidFill>
              </a:rPr>
              <a:t>id_py_quiz</a:t>
            </a:r>
            <a:r>
              <a:rPr lang="ko-KR" altLang="en-US">
                <a:solidFill>
                  <a:srgbClr val="00B050"/>
                </a:solidFill>
              </a:rPr>
              <a:t>인것만 추출</a:t>
            </a:r>
          </a:p>
          <a:p>
            <a:r>
              <a:rPr lang="en-US" altLang="ko-KR"/>
              <a:t>divs = bs.select("div#id_py_quiz")</a:t>
            </a:r>
          </a:p>
          <a:p>
            <a:r>
              <a:rPr lang="en-US" altLang="ko-KR"/>
              <a:t>print(divs)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2C1974-6C2C-45FF-A600-6EED908B7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359" y="2423656"/>
            <a:ext cx="3510703" cy="2571750"/>
          </a:xfrm>
          <a:prstGeom prst="rect">
            <a:avLst/>
          </a:prstGeom>
        </p:spPr>
      </p:pic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2849BC8B-9818-46FD-A0EF-28FF9F8F06E6}"/>
              </a:ext>
            </a:extLst>
          </p:cNvPr>
          <p:cNvSpPr/>
          <p:nvPr/>
        </p:nvSpPr>
        <p:spPr bwMode="auto">
          <a:xfrm>
            <a:off x="1187624" y="4508531"/>
            <a:ext cx="1584176" cy="288032"/>
          </a:xfrm>
          <a:prstGeom prst="wedgeRectCallout">
            <a:avLst>
              <a:gd name="adj1" fmla="val 20853"/>
              <a:gd name="adj2" fmla="val -8375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div 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의 </a:t>
            </a: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id</a:t>
            </a: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가 </a:t>
            </a:r>
            <a:r>
              <a:rPr kumimoji="1" lang="en-US" altLang="ko-KR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id_py_quiz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9DDA5B1E-90C1-4EE6-9551-BCFBD15329CE}"/>
              </a:ext>
            </a:extLst>
          </p:cNvPr>
          <p:cNvSpPr/>
          <p:nvPr/>
        </p:nvSpPr>
        <p:spPr bwMode="auto">
          <a:xfrm>
            <a:off x="2935974" y="4508531"/>
            <a:ext cx="2150168" cy="288032"/>
          </a:xfrm>
          <a:prstGeom prst="wedgeRectCallout">
            <a:avLst>
              <a:gd name="adj1" fmla="val -40415"/>
              <a:gd name="adj2" fmla="val -91825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#id_py_quiz &gt; a:nth-child(2)</a:t>
            </a:r>
          </a:p>
          <a:p>
            <a:pPr marL="228600" indent="-228600" algn="ctr"/>
            <a:r>
              <a:rPr lang="en-US" altLang="ko-KR" sz="1000">
                <a:solidFill>
                  <a:schemeClr val="bg1"/>
                </a:solidFill>
                <a:cs typeface="HY견고딕" pitchFamily="18" charset="-127"/>
              </a:rPr>
              <a:t>nth </a:t>
            </a: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자식은 여러개가 있음</a:t>
            </a:r>
            <a:endParaRPr lang="en-US" altLang="ko-KR" sz="1000">
              <a:solidFill>
                <a:schemeClr val="bg1"/>
              </a:solidFill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88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611560" y="80755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sparkkorea.com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사이트내 퀴즈 페이지 에서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스파크 퀴즈정보를 스크랩 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7ED979-0784-464F-8402-BEFBF333E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545" y="2571750"/>
            <a:ext cx="5086379" cy="241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3407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18155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태그정보 가져오기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 = bs4.BeautifulSoup(html, “html.parser”)</a:t>
            </a:r>
          </a:p>
          <a:p>
            <a:r>
              <a:rPr lang="en-US" altLang="ko-KR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div</a:t>
            </a: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seone = bs.select_one(“ 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태크명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클래스명 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다음태크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“)</a:t>
            </a:r>
          </a:p>
          <a:p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divs = bs.select(“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태그명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클래스명 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 </a:t>
            </a:r>
            <a:r>
              <a: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다음 태그</a:t>
            </a: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import requests, bs4, pandas as pd,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웹페이지 </a:t>
            </a:r>
            <a:r>
              <a:rPr lang="en-US" altLang="ko-KR" dirty="0">
                <a:solidFill>
                  <a:srgbClr val="00B050"/>
                </a:solidFill>
              </a:rPr>
              <a:t>html </a:t>
            </a:r>
            <a:r>
              <a:rPr lang="ko-KR" altLang="en-US" dirty="0">
                <a:solidFill>
                  <a:srgbClr val="00B050"/>
                </a:solidFill>
              </a:rPr>
              <a:t>소스 가져오기</a:t>
            </a:r>
          </a:p>
          <a:p>
            <a:r>
              <a:rPr lang="en-US" altLang="ko-KR" dirty="0"/>
              <a:t>resp = </a:t>
            </a:r>
            <a:r>
              <a:rPr lang="en-US" altLang="ko-KR" dirty="0" err="1"/>
              <a:t>requests.get</a:t>
            </a:r>
            <a:r>
              <a:rPr lang="en-US" altLang="ko-KR" dirty="0"/>
              <a:t>("https://sparkkorea.com/</a:t>
            </a:r>
            <a:r>
              <a:rPr lang="ko-KR" altLang="en-US" dirty="0"/>
              <a:t>퀴즈</a:t>
            </a:r>
            <a:r>
              <a:rPr lang="en-US" altLang="ko-KR" dirty="0"/>
              <a:t>/")</a:t>
            </a:r>
          </a:p>
          <a:p>
            <a:r>
              <a:rPr lang="en-US" altLang="ko-KR" dirty="0" err="1"/>
              <a:t>resp.encoding</a:t>
            </a:r>
            <a:r>
              <a:rPr lang="en-US" altLang="ko-KR" dirty="0"/>
              <a:t>='utf-8'</a:t>
            </a:r>
          </a:p>
          <a:p>
            <a:r>
              <a:rPr lang="en-US" altLang="ko-KR" dirty="0"/>
              <a:t>html = </a:t>
            </a:r>
            <a:r>
              <a:rPr lang="en-US" altLang="ko-KR" dirty="0" err="1"/>
              <a:t>resp.text</a:t>
            </a:r>
            <a:endParaRPr lang="en-US" altLang="ko-KR" dirty="0"/>
          </a:p>
          <a:p>
            <a:r>
              <a:rPr lang="en-US" altLang="ko-KR" dirty="0"/>
              <a:t>bs = bs4.BeautifulSoup(html, "</a:t>
            </a:r>
            <a:r>
              <a:rPr lang="en-US" altLang="ko-KR" dirty="0" err="1"/>
              <a:t>html.parser</a:t>
            </a:r>
            <a:r>
              <a:rPr lang="en-US" altLang="ko-KR" dirty="0"/>
              <a:t>")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# div</a:t>
            </a:r>
            <a:r>
              <a:rPr lang="ko-KR" altLang="en-US" dirty="0">
                <a:solidFill>
                  <a:srgbClr val="00B050"/>
                </a:solidFill>
              </a:rPr>
              <a:t>에서 </a:t>
            </a:r>
            <a:r>
              <a:rPr lang="en-US" altLang="ko-KR" dirty="0">
                <a:solidFill>
                  <a:srgbClr val="00B050"/>
                </a:solidFill>
              </a:rPr>
              <a:t>class</a:t>
            </a:r>
            <a:r>
              <a:rPr lang="ko-KR" altLang="en-US" dirty="0">
                <a:solidFill>
                  <a:srgbClr val="00B050"/>
                </a:solidFill>
              </a:rPr>
              <a:t>가 </a:t>
            </a:r>
            <a:r>
              <a:rPr lang="en-US" altLang="ko-KR" dirty="0" err="1">
                <a:solidFill>
                  <a:srgbClr val="00B050"/>
                </a:solidFill>
              </a:rPr>
              <a:t>class_py_quiz</a:t>
            </a:r>
            <a:r>
              <a:rPr lang="ko-KR" altLang="en-US" dirty="0" err="1">
                <a:solidFill>
                  <a:srgbClr val="00B050"/>
                </a:solidFill>
              </a:rPr>
              <a:t>인것만</a:t>
            </a:r>
            <a:r>
              <a:rPr lang="ko-KR" altLang="en-US" dirty="0">
                <a:solidFill>
                  <a:srgbClr val="00B050"/>
                </a:solidFill>
              </a:rPr>
              <a:t> 추출 </a:t>
            </a:r>
            <a:r>
              <a:rPr lang="en-US" altLang="ko-KR" dirty="0">
                <a:solidFill>
                  <a:srgbClr val="00B050"/>
                </a:solidFill>
              </a:rPr>
              <a:t>(1</a:t>
            </a:r>
            <a:r>
              <a:rPr lang="ko-KR" altLang="en-US" dirty="0">
                <a:solidFill>
                  <a:srgbClr val="00B050"/>
                </a:solidFill>
              </a:rPr>
              <a:t>개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</a:p>
          <a:p>
            <a:r>
              <a:rPr lang="en-US" altLang="ko-KR" dirty="0" err="1"/>
              <a:t>seone</a:t>
            </a:r>
            <a:r>
              <a:rPr lang="en-US" altLang="ko-KR" dirty="0"/>
              <a:t> = </a:t>
            </a:r>
            <a:r>
              <a:rPr lang="en-US" altLang="ko-KR" dirty="0" err="1"/>
              <a:t>bs.select_one</a:t>
            </a:r>
            <a:r>
              <a:rPr lang="en-US" altLang="ko-KR" dirty="0"/>
              <a:t>("</a:t>
            </a:r>
            <a:r>
              <a:rPr lang="en-US" altLang="ko-KR" dirty="0" err="1"/>
              <a:t>div.class_py_quiz</a:t>
            </a:r>
            <a:r>
              <a:rPr lang="en-US" altLang="ko-KR" dirty="0"/>
              <a:t> &gt; a").string    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# div</a:t>
            </a:r>
            <a:r>
              <a:rPr lang="ko-KR" altLang="en-US" dirty="0">
                <a:solidFill>
                  <a:srgbClr val="00B050"/>
                </a:solidFill>
              </a:rPr>
              <a:t>에서 </a:t>
            </a:r>
            <a:r>
              <a:rPr lang="en-US" altLang="ko-KR" dirty="0">
                <a:solidFill>
                  <a:srgbClr val="00B050"/>
                </a:solidFill>
              </a:rPr>
              <a:t>class</a:t>
            </a:r>
            <a:r>
              <a:rPr lang="ko-KR" altLang="en-US" dirty="0">
                <a:solidFill>
                  <a:srgbClr val="00B050"/>
                </a:solidFill>
              </a:rPr>
              <a:t>가 </a:t>
            </a:r>
            <a:r>
              <a:rPr lang="en-US" altLang="ko-KR" dirty="0" err="1">
                <a:solidFill>
                  <a:srgbClr val="00B050"/>
                </a:solidFill>
              </a:rPr>
              <a:t>class_py_quiz</a:t>
            </a:r>
            <a:r>
              <a:rPr lang="ko-KR" altLang="en-US" dirty="0" err="1">
                <a:solidFill>
                  <a:srgbClr val="00B050"/>
                </a:solidFill>
              </a:rPr>
              <a:t>인것만</a:t>
            </a:r>
            <a:r>
              <a:rPr lang="ko-KR" altLang="en-US" dirty="0">
                <a:solidFill>
                  <a:srgbClr val="00B050"/>
                </a:solidFill>
              </a:rPr>
              <a:t> 추출 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다수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</a:p>
          <a:p>
            <a:r>
              <a:rPr lang="en-US" altLang="ko-KR" dirty="0" err="1"/>
              <a:t>seall</a:t>
            </a:r>
            <a:r>
              <a:rPr lang="en-US" altLang="ko-KR" dirty="0"/>
              <a:t> = </a:t>
            </a:r>
            <a:r>
              <a:rPr lang="en-US" altLang="ko-KR" dirty="0" err="1"/>
              <a:t>bs.select</a:t>
            </a:r>
            <a:r>
              <a:rPr lang="en-US" altLang="ko-KR" dirty="0"/>
              <a:t>("</a:t>
            </a:r>
            <a:r>
              <a:rPr lang="en-US" altLang="ko-KR" dirty="0" err="1"/>
              <a:t>div.class_py_quiz</a:t>
            </a:r>
            <a:r>
              <a:rPr lang="en-US" altLang="ko-KR" dirty="0"/>
              <a:t> &gt; a")</a:t>
            </a:r>
          </a:p>
          <a:p>
            <a:r>
              <a:rPr lang="en-US" altLang="ko-KR" dirty="0"/>
              <a:t>for li in </a:t>
            </a:r>
            <a:r>
              <a:rPr lang="en-US" altLang="ko-KR" dirty="0" err="1"/>
              <a:t>seall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print(</a:t>
            </a:r>
            <a:r>
              <a:rPr lang="en-US" altLang="ko-KR" dirty="0" err="1"/>
              <a:t>li.string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92BC0A-E2EB-4309-9175-5A766ED6D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113" y="2540972"/>
            <a:ext cx="2207518" cy="2178028"/>
          </a:xfrm>
          <a:prstGeom prst="rect">
            <a:avLst/>
          </a:prstGeom>
        </p:spPr>
      </p:pic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995C213A-E654-44E8-8DE4-9327F7664337}"/>
              </a:ext>
            </a:extLst>
          </p:cNvPr>
          <p:cNvSpPr/>
          <p:nvPr/>
        </p:nvSpPr>
        <p:spPr bwMode="auto">
          <a:xfrm>
            <a:off x="4283968" y="1544000"/>
            <a:ext cx="3168352" cy="288032"/>
          </a:xfrm>
          <a:prstGeom prst="wedgeRectCallout">
            <a:avLst>
              <a:gd name="adj1" fmla="val -56633"/>
              <a:gd name="adj2" fmla="val 23861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select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 이후 내부 태그는 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“&gt;”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로 접근</a:t>
            </a:r>
            <a:endParaRPr lang="en-US" altLang="ko-KR">
              <a:solidFill>
                <a:schemeClr val="bg1"/>
              </a:solidFill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31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611560" y="1635646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sparkkorea.com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사이트내 퀴즈 페이지 에서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스파크 퀴즈 링크 정보를 모두 스크랩 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858FDB-3247-4831-94B2-7FE96A6DE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498" y="3435846"/>
            <a:ext cx="34480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7698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크롤링의 이해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E69CACA1-987C-4049-83C7-D8D20566E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5471" y="4526252"/>
            <a:ext cx="1332490" cy="31184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A556CFC-F8EC-420B-A798-5E4F447FC8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3333" y="4486946"/>
            <a:ext cx="1386287" cy="324431"/>
          </a:xfrm>
          <a:prstGeom prst="rect">
            <a:avLst/>
          </a:prstGeom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2E9EC9AC-B460-47E2-A140-3F9A2ED4D261}"/>
              </a:ext>
            </a:extLst>
          </p:cNvPr>
          <p:cNvSpPr/>
          <p:nvPr/>
        </p:nvSpPr>
        <p:spPr>
          <a:xfrm>
            <a:off x="179513" y="1717790"/>
            <a:ext cx="1923595" cy="3072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D46FBD6-DFDB-45F2-B5C1-35DF3AAF55B3}"/>
              </a:ext>
            </a:extLst>
          </p:cNvPr>
          <p:cNvSpPr txBox="1"/>
          <p:nvPr/>
        </p:nvSpPr>
        <p:spPr>
          <a:xfrm>
            <a:off x="638146" y="1352236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분석 데이터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42A1440-8B91-4BC3-9D3B-F737209173B2}"/>
              </a:ext>
            </a:extLst>
          </p:cNvPr>
          <p:cNvSpPr/>
          <p:nvPr/>
        </p:nvSpPr>
        <p:spPr>
          <a:xfrm>
            <a:off x="2475470" y="1717790"/>
            <a:ext cx="4004149" cy="794819"/>
          </a:xfrm>
          <a:prstGeom prst="rect">
            <a:avLst/>
          </a:prstGeom>
          <a:solidFill>
            <a:srgbClr val="3E8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Core Logic</a:t>
            </a:r>
            <a:endParaRPr lang="ko-KR" altLang="en-US" sz="1000" b="1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D935714-5BD5-4F48-9F47-9067BF05C757}"/>
              </a:ext>
            </a:extLst>
          </p:cNvPr>
          <p:cNvSpPr/>
          <p:nvPr/>
        </p:nvSpPr>
        <p:spPr>
          <a:xfrm>
            <a:off x="2475470" y="2564047"/>
            <a:ext cx="4004149" cy="10490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Industrial Adaptive Logic</a:t>
            </a:r>
            <a:endParaRPr lang="ko-KR" altLang="en-US" sz="10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1FF3D5-2185-4D29-8EF1-9A9F600267D9}"/>
              </a:ext>
            </a:extLst>
          </p:cNvPr>
          <p:cNvSpPr/>
          <p:nvPr/>
        </p:nvSpPr>
        <p:spPr>
          <a:xfrm>
            <a:off x="2475470" y="3714856"/>
            <a:ext cx="4004149" cy="794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Platform</a:t>
            </a:r>
            <a:endParaRPr lang="ko-KR" altLang="en-US" sz="10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3" name="사각형: 잘린 위쪽 모서리 92">
            <a:extLst>
              <a:ext uri="{FF2B5EF4-FFF2-40B4-BE49-F238E27FC236}">
                <a16:creationId xmlns:a16="http://schemas.microsoft.com/office/drawing/2014/main" id="{9BB8A519-6E90-49CF-8F33-6A59B99D005C}"/>
              </a:ext>
            </a:extLst>
          </p:cNvPr>
          <p:cNvSpPr/>
          <p:nvPr/>
        </p:nvSpPr>
        <p:spPr>
          <a:xfrm>
            <a:off x="2475470" y="1253040"/>
            <a:ext cx="4004149" cy="423712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4D32B97-C5D0-45B5-890B-BD1361E49594}"/>
              </a:ext>
            </a:extLst>
          </p:cNvPr>
          <p:cNvSpPr txBox="1"/>
          <p:nvPr/>
        </p:nvSpPr>
        <p:spPr>
          <a:xfrm>
            <a:off x="3028384" y="1334091"/>
            <a:ext cx="1181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Analytics</a:t>
            </a:r>
            <a:endParaRPr lang="ko-KR" altLang="en-US" sz="11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F6C615-CEBF-45DD-BAE2-DA7BCB3D1F92}"/>
              </a:ext>
            </a:extLst>
          </p:cNvPr>
          <p:cNvSpPr txBox="1"/>
          <p:nvPr/>
        </p:nvSpPr>
        <p:spPr>
          <a:xfrm>
            <a:off x="5025045" y="1334091"/>
            <a:ext cx="1347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Intelligence</a:t>
            </a:r>
            <a:endParaRPr lang="ko-KR" altLang="en-US" sz="11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80CF085E-AB4E-44C9-B471-B559F4510BD3}"/>
              </a:ext>
            </a:extLst>
          </p:cNvPr>
          <p:cNvSpPr/>
          <p:nvPr/>
        </p:nvSpPr>
        <p:spPr>
          <a:xfrm>
            <a:off x="4589291" y="2108165"/>
            <a:ext cx="143134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Core Logic #2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A7D000BC-80D7-4D38-8201-A4D0FDB24172}"/>
              </a:ext>
            </a:extLst>
          </p:cNvPr>
          <p:cNvSpPr/>
          <p:nvPr/>
        </p:nvSpPr>
        <p:spPr>
          <a:xfrm>
            <a:off x="2522225" y="4112265"/>
            <a:ext cx="1238227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In-memory</a:t>
            </a:r>
          </a:p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Computing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5413F702-1FF9-4F11-BB2B-C6DD768B9391}"/>
              </a:ext>
            </a:extLst>
          </p:cNvPr>
          <p:cNvSpPr/>
          <p:nvPr/>
        </p:nvSpPr>
        <p:spPr>
          <a:xfrm>
            <a:off x="3851294" y="4112264"/>
            <a:ext cx="1238227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Hadoop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2251153-8152-4378-B1C0-62EB5BBB27D4}"/>
              </a:ext>
            </a:extLst>
          </p:cNvPr>
          <p:cNvSpPr/>
          <p:nvPr/>
        </p:nvSpPr>
        <p:spPr>
          <a:xfrm>
            <a:off x="2522225" y="2894310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</a:t>
            </a:r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gic Inven #1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F0BC6C2-172E-4930-AB35-D490C11704F5}"/>
              </a:ext>
            </a:extLst>
          </p:cNvPr>
          <p:cNvSpPr txBox="1"/>
          <p:nvPr/>
        </p:nvSpPr>
        <p:spPr>
          <a:xfrm>
            <a:off x="3336689" y="4611388"/>
            <a:ext cx="2270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Cloud Environment</a:t>
            </a:r>
            <a:endParaRPr lang="ko-KR" altLang="en-US" sz="105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ADC8AA46-CC8A-4B5A-8989-C24F0847ADB3}"/>
              </a:ext>
            </a:extLst>
          </p:cNvPr>
          <p:cNvSpPr/>
          <p:nvPr/>
        </p:nvSpPr>
        <p:spPr>
          <a:xfrm>
            <a:off x="3855106" y="2894310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#2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C4752B58-B3D5-4CFB-9C6E-F49E52836BD7}"/>
              </a:ext>
            </a:extLst>
          </p:cNvPr>
          <p:cNvSpPr/>
          <p:nvPr/>
        </p:nvSpPr>
        <p:spPr>
          <a:xfrm>
            <a:off x="5187986" y="2894309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#3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68319D7E-3F81-479E-BD59-BECB1677C179}"/>
              </a:ext>
            </a:extLst>
          </p:cNvPr>
          <p:cNvSpPr/>
          <p:nvPr/>
        </p:nvSpPr>
        <p:spPr>
          <a:xfrm>
            <a:off x="2522225" y="3243183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#4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3158051-4E99-4651-B6EA-1F3791B155AB}"/>
              </a:ext>
            </a:extLst>
          </p:cNvPr>
          <p:cNvSpPr/>
          <p:nvPr/>
        </p:nvSpPr>
        <p:spPr>
          <a:xfrm>
            <a:off x="3855106" y="3243183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#5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4F8C60F-3E89-4858-A243-5FCB2215519C}"/>
              </a:ext>
            </a:extLst>
          </p:cNvPr>
          <p:cNvSpPr/>
          <p:nvPr/>
        </p:nvSpPr>
        <p:spPr>
          <a:xfrm>
            <a:off x="5187986" y="3243182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#6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5B2BC9-3D3C-4FDD-89D5-E2B55BE4DED0}"/>
              </a:ext>
            </a:extLst>
          </p:cNvPr>
          <p:cNvSpPr/>
          <p:nvPr/>
        </p:nvSpPr>
        <p:spPr>
          <a:xfrm>
            <a:off x="6851982" y="1717790"/>
            <a:ext cx="1923595" cy="3072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7D342B6-40D5-46DE-90FD-F0BC9A0F1FE0}"/>
              </a:ext>
            </a:extLst>
          </p:cNvPr>
          <p:cNvSpPr txBox="1"/>
          <p:nvPr/>
        </p:nvSpPr>
        <p:spPr>
          <a:xfrm>
            <a:off x="7186222" y="1375319"/>
            <a:ext cx="11592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시각화 </a:t>
            </a:r>
            <a:r>
              <a:rPr lang="en-US" altLang="ko-KR" sz="1050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050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웹 시연</a:t>
            </a: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BAE10530-162D-4979-BFC2-7623CD3616A2}"/>
              </a:ext>
            </a:extLst>
          </p:cNvPr>
          <p:cNvSpPr/>
          <p:nvPr/>
        </p:nvSpPr>
        <p:spPr>
          <a:xfrm>
            <a:off x="4356547" y="1334091"/>
            <a:ext cx="283780" cy="259142"/>
          </a:xfrm>
          <a:prstGeom prst="plus">
            <a:avLst>
              <a:gd name="adj" fmla="val 3214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0D3284BE-272A-40B1-AD2D-0819A8A66568}"/>
              </a:ext>
            </a:extLst>
          </p:cNvPr>
          <p:cNvSpPr/>
          <p:nvPr/>
        </p:nvSpPr>
        <p:spPr>
          <a:xfrm>
            <a:off x="2963743" y="2103737"/>
            <a:ext cx="143134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Core Logic #1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B7971C1-C5F8-4051-8D89-DB61A1561DA9}"/>
              </a:ext>
            </a:extLst>
          </p:cNvPr>
          <p:cNvCxnSpPr/>
          <p:nvPr/>
        </p:nvCxnSpPr>
        <p:spPr>
          <a:xfrm>
            <a:off x="179513" y="1717790"/>
            <a:ext cx="19235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F460B20-968D-4EFC-9E48-C4754ECF546A}"/>
              </a:ext>
            </a:extLst>
          </p:cNvPr>
          <p:cNvCxnSpPr/>
          <p:nvPr/>
        </p:nvCxnSpPr>
        <p:spPr>
          <a:xfrm>
            <a:off x="6851982" y="1717790"/>
            <a:ext cx="19235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그림 126">
            <a:extLst>
              <a:ext uri="{FF2B5EF4-FFF2-40B4-BE49-F238E27FC236}">
                <a16:creationId xmlns:a16="http://schemas.microsoft.com/office/drawing/2014/main" id="{A29F1B8D-3900-44F7-B2ED-E0EEB9BEE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47" y="2570758"/>
            <a:ext cx="1857335" cy="1618984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5822C9D-B938-494E-9252-ED8CB8C6E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640" y="2755580"/>
            <a:ext cx="1428148" cy="700301"/>
          </a:xfrm>
          <a:prstGeom prst="rect">
            <a:avLst/>
          </a:prstGeom>
        </p:spPr>
      </p:pic>
      <p:pic>
        <p:nvPicPr>
          <p:cNvPr id="129" name="Picture 2" descr="apache sparkì ëí ì´ë¯¸ì§ ê²ìê²°ê³¼">
            <a:extLst>
              <a:ext uri="{FF2B5EF4-FFF2-40B4-BE49-F238E27FC236}">
                <a16:creationId xmlns:a16="http://schemas.microsoft.com/office/drawing/2014/main" id="{66F01AA3-400A-4DD9-8657-9A500F0C3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627" y="3865912"/>
            <a:ext cx="543845" cy="28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25A2259F-B323-4F4F-AB82-FBF532F9F6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8" b="23293"/>
          <a:stretch/>
        </p:blipFill>
        <p:spPr>
          <a:xfrm>
            <a:off x="3842510" y="3913560"/>
            <a:ext cx="543845" cy="287365"/>
          </a:xfrm>
          <a:prstGeom prst="rect">
            <a:avLst/>
          </a:prstGeom>
        </p:spPr>
      </p:pic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B45E5981-58B4-4106-A20B-27121233CC3C}"/>
              </a:ext>
            </a:extLst>
          </p:cNvPr>
          <p:cNvSpPr/>
          <p:nvPr/>
        </p:nvSpPr>
        <p:spPr>
          <a:xfrm>
            <a:off x="5187986" y="4112264"/>
            <a:ext cx="1238227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Hive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32" name="Picture 10" descr="apache hiveì ëí ì´ë¯¸ì§ ê²ìê²°ê³¼">
            <a:extLst>
              <a:ext uri="{FF2B5EF4-FFF2-40B4-BE49-F238E27FC236}">
                <a16:creationId xmlns:a16="http://schemas.microsoft.com/office/drawing/2014/main" id="{0D2F6C4C-FDF7-4214-BFE7-7E100D256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107" y="3919470"/>
            <a:ext cx="295303" cy="2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063BDF6-1DDE-4451-8D1E-1479660CD929}"/>
              </a:ext>
            </a:extLst>
          </p:cNvPr>
          <p:cNvGrpSpPr/>
          <p:nvPr/>
        </p:nvGrpSpPr>
        <p:grpSpPr>
          <a:xfrm>
            <a:off x="221241" y="1846826"/>
            <a:ext cx="1842002" cy="1355720"/>
            <a:chOff x="-1057716" y="3052448"/>
            <a:chExt cx="1842002" cy="135572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D1BFB15C-24C7-43E4-93C5-EE906AD36972}"/>
                </a:ext>
              </a:extLst>
            </p:cNvPr>
            <p:cNvSpPr/>
            <p:nvPr/>
          </p:nvSpPr>
          <p:spPr bwMode="auto">
            <a:xfrm>
              <a:off x="-1057716" y="3052448"/>
              <a:ext cx="1842002" cy="135572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6A4974-943C-4316-9873-3CE501548863}"/>
                </a:ext>
              </a:extLst>
            </p:cNvPr>
            <p:cNvSpPr txBox="1"/>
            <p:nvPr/>
          </p:nvSpPr>
          <p:spPr>
            <a:xfrm>
              <a:off x="-1057716" y="3085423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/>
                <a:t>내부 데이터</a:t>
              </a:r>
              <a:endParaRPr lang="ko-KR" altLang="en-US" b="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F83968-34BC-4986-965E-FBC22069F841}"/>
              </a:ext>
            </a:extLst>
          </p:cNvPr>
          <p:cNvGrpSpPr/>
          <p:nvPr/>
        </p:nvGrpSpPr>
        <p:grpSpPr>
          <a:xfrm>
            <a:off x="211127" y="3466493"/>
            <a:ext cx="1842002" cy="1412259"/>
            <a:chOff x="-1057716" y="3052448"/>
            <a:chExt cx="1842002" cy="141225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AE079BA-B714-4D90-8136-0449925AA6B9}"/>
                </a:ext>
              </a:extLst>
            </p:cNvPr>
            <p:cNvSpPr/>
            <p:nvPr/>
          </p:nvSpPr>
          <p:spPr bwMode="auto">
            <a:xfrm>
              <a:off x="-1057716" y="3052448"/>
              <a:ext cx="1842002" cy="141225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1A97B3-C5D5-4FA1-BFE3-8E93B4C9FDC6}"/>
                </a:ext>
              </a:extLst>
            </p:cNvPr>
            <p:cNvSpPr txBox="1"/>
            <p:nvPr/>
          </p:nvSpPr>
          <p:spPr>
            <a:xfrm>
              <a:off x="-1057716" y="3085423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/>
                <a:t>외부 데이터</a:t>
              </a:r>
              <a:endParaRPr lang="ko-KR" altLang="en-US" b="0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75B6A42-7125-4AD9-B001-1DCD627761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12" y="2285835"/>
            <a:ext cx="773868" cy="852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FEE157-569C-48C9-BEF3-1E363FECF7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373" y="2207612"/>
            <a:ext cx="920727" cy="676946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9913CD85-E109-4BE1-9711-D282716B3230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>
              <a:extLst>
                <a:ext uri="{FF2B5EF4-FFF2-40B4-BE49-F238E27FC236}">
                  <a16:creationId xmlns:a16="http://schemas.microsoft.com/office/drawing/2014/main" id="{1E97DB17-7975-4022-8E47-CE8AB73A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3B7ACB5-34E2-42A3-9CBC-8D81C79242F4}"/>
                </a:ext>
              </a:extLst>
            </p:cNvPr>
            <p:cNvSpPr/>
            <p:nvPr/>
          </p:nvSpPr>
          <p:spPr>
            <a:xfrm>
              <a:off x="911746" y="2055249"/>
              <a:ext cx="51557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외부 데이터에 필요한 정보들을 수집해보자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6CB6606-4850-44A7-9672-93923E35F7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2590" y="3840187"/>
            <a:ext cx="1173830" cy="10016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5A4D9FE-5187-4A09-89BE-EAEB0283EC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029" y="3736439"/>
            <a:ext cx="1017201" cy="8274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EB9CBB8-5237-480F-AC25-E23CD05C94A6}"/>
              </a:ext>
            </a:extLst>
          </p:cNvPr>
          <p:cNvSpPr/>
          <p:nvPr/>
        </p:nvSpPr>
        <p:spPr bwMode="auto">
          <a:xfrm>
            <a:off x="35496" y="3243182"/>
            <a:ext cx="2225380" cy="1676031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7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611560" y="1144925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쿠팡 사이트 접속 후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계란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/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알류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/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가공란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)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첫 페이지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상품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60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개의 상품명 및 가격을 크롤링하세요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-Step Up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2D3AA0-4AB2-4010-BF7F-6F9D8218C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218" y="2931896"/>
            <a:ext cx="4100115" cy="17089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70D5EC-B1C2-4B25-BAF9-56CF41842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905619"/>
            <a:ext cx="2715862" cy="20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5492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0723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테이블트리 이해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FE87D4-CFEE-4B9D-A026-AC92044BBF5A}"/>
              </a:ext>
            </a:extLst>
          </p:cNvPr>
          <p:cNvSpPr txBox="1"/>
          <p:nvPr/>
        </p:nvSpPr>
        <p:spPr>
          <a:xfrm>
            <a:off x="456468" y="1338399"/>
            <a:ext cx="872355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&lt;table&gt;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9A1B0F-BFEB-45DC-B5EF-DD98ECC91013}"/>
              </a:ext>
            </a:extLst>
          </p:cNvPr>
          <p:cNvSpPr txBox="1"/>
          <p:nvPr/>
        </p:nvSpPr>
        <p:spPr>
          <a:xfrm>
            <a:off x="1343986" y="1766213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&lt;thead&gt;</a:t>
            </a:r>
            <a:endParaRPr lang="ko-KR" altLang="en-US" sz="1400" b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718BA8-4635-4E41-80A5-A33A4104D571}"/>
              </a:ext>
            </a:extLst>
          </p:cNvPr>
          <p:cNvSpPr txBox="1"/>
          <p:nvPr/>
        </p:nvSpPr>
        <p:spPr>
          <a:xfrm>
            <a:off x="1343987" y="3154557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&lt;tbody&gt;</a:t>
            </a:r>
            <a:endParaRPr lang="ko-KR" altLang="en-US" sz="1400" b="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0FCA7F-FDA9-49D2-837E-DD99BE92BCB4}"/>
              </a:ext>
            </a:extLst>
          </p:cNvPr>
          <p:cNvSpPr txBox="1"/>
          <p:nvPr/>
        </p:nvSpPr>
        <p:spPr>
          <a:xfrm>
            <a:off x="2380284" y="3796787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&lt;/tr&gt;</a:t>
            </a:r>
            <a:endParaRPr lang="ko-KR" altLang="en-US" b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7E9665-971C-4925-B49D-03EBC5586490}"/>
              </a:ext>
            </a:extLst>
          </p:cNvPr>
          <p:cNvSpPr txBox="1"/>
          <p:nvPr/>
        </p:nvSpPr>
        <p:spPr>
          <a:xfrm>
            <a:off x="1343987" y="2645236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&lt;/head&gt;</a:t>
            </a:r>
            <a:endParaRPr lang="ko-KR" altLang="en-US" sz="1400" b="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94B7F7-CF05-46AD-94D8-054DD6F017D5}"/>
              </a:ext>
            </a:extLst>
          </p:cNvPr>
          <p:cNvSpPr txBox="1"/>
          <p:nvPr/>
        </p:nvSpPr>
        <p:spPr>
          <a:xfrm>
            <a:off x="456468" y="4500672"/>
            <a:ext cx="821059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&lt;/table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5CCC1B-D1F3-49B1-8AAE-1FB7C25D9388}"/>
              </a:ext>
            </a:extLst>
          </p:cNvPr>
          <p:cNvSpPr txBox="1"/>
          <p:nvPr/>
        </p:nvSpPr>
        <p:spPr>
          <a:xfrm>
            <a:off x="1348684" y="4118466"/>
            <a:ext cx="1000986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/>
              <a:t>&lt;/tbody&gt;</a:t>
            </a:r>
            <a:endParaRPr lang="ko-KR" altLang="en-US" sz="1400" b="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F8237A-1EBD-4855-B687-60CB00C2DFBC}"/>
              </a:ext>
            </a:extLst>
          </p:cNvPr>
          <p:cNvSpPr txBox="1"/>
          <p:nvPr/>
        </p:nvSpPr>
        <p:spPr>
          <a:xfrm>
            <a:off x="2380284" y="3435846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&lt;tr&gt;</a:t>
            </a:r>
            <a:endParaRPr lang="ko-KR" altLang="en-US" b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B67E4F-22B7-4C0F-A75F-7D41705E2F14}"/>
              </a:ext>
            </a:extLst>
          </p:cNvPr>
          <p:cNvSpPr txBox="1"/>
          <p:nvPr/>
        </p:nvSpPr>
        <p:spPr>
          <a:xfrm>
            <a:off x="2380284" y="2049899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&lt;tr&gt;</a:t>
            </a:r>
            <a:endParaRPr lang="ko-KR" altLang="en-US" b="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494FB4-24F7-42DD-B7F5-187857929587}"/>
              </a:ext>
            </a:extLst>
          </p:cNvPr>
          <p:cNvSpPr txBox="1"/>
          <p:nvPr/>
        </p:nvSpPr>
        <p:spPr>
          <a:xfrm>
            <a:off x="2344972" y="2513230"/>
            <a:ext cx="73783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&lt;/tr&gt;</a:t>
            </a:r>
            <a:endParaRPr lang="ko-KR" altLang="en-US" b="0" dirty="0"/>
          </a:p>
        </p:txBody>
      </p:sp>
      <p:sp>
        <p:nvSpPr>
          <p:cNvPr id="56" name="말풍선: 사각형 55">
            <a:extLst>
              <a:ext uri="{FF2B5EF4-FFF2-40B4-BE49-F238E27FC236}">
                <a16:creationId xmlns:a16="http://schemas.microsoft.com/office/drawing/2014/main" id="{3FED6B26-974A-42B6-A9C2-41C4CE3CBB53}"/>
              </a:ext>
            </a:extLst>
          </p:cNvPr>
          <p:cNvSpPr/>
          <p:nvPr/>
        </p:nvSpPr>
        <p:spPr bwMode="auto">
          <a:xfrm>
            <a:off x="2881951" y="1410156"/>
            <a:ext cx="2304256" cy="373517"/>
          </a:xfrm>
          <a:prstGeom prst="wedgeRectCallout">
            <a:avLst>
              <a:gd name="adj1" fmla="val -8963"/>
              <a:gd name="adj2" fmla="val 111325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컬럼 헤더명 </a:t>
            </a: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(table head)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57" name="말풍선: 사각형 56">
            <a:extLst>
              <a:ext uri="{FF2B5EF4-FFF2-40B4-BE49-F238E27FC236}">
                <a16:creationId xmlns:a16="http://schemas.microsoft.com/office/drawing/2014/main" id="{6F9C971A-2269-44B7-838B-1B96728BBE6C}"/>
              </a:ext>
            </a:extLst>
          </p:cNvPr>
          <p:cNvSpPr/>
          <p:nvPr/>
        </p:nvSpPr>
        <p:spPr bwMode="auto">
          <a:xfrm>
            <a:off x="3066427" y="4455686"/>
            <a:ext cx="2304256" cy="373517"/>
          </a:xfrm>
          <a:prstGeom prst="wedgeRectCallout">
            <a:avLst>
              <a:gd name="adj1" fmla="val -24837"/>
              <a:gd name="adj2" fmla="val -13167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1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행 컬럼 값 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(table data)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9BAD95-FE66-4A4A-B103-74C1CF115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009" y="1307477"/>
            <a:ext cx="2560646" cy="369415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704CB81-88BD-47A5-B1AC-F5CB3C4B2726}"/>
              </a:ext>
            </a:extLst>
          </p:cNvPr>
          <p:cNvSpPr txBox="1"/>
          <p:nvPr/>
        </p:nvSpPr>
        <p:spPr>
          <a:xfrm>
            <a:off x="3191660" y="2180618"/>
            <a:ext cx="1236324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&lt;th&gt; &lt;/th&gt;</a:t>
            </a:r>
            <a:endParaRPr lang="ko-KR" altLang="en-US" b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1ECAF-8738-4F72-B2B1-7F545874A677}"/>
              </a:ext>
            </a:extLst>
          </p:cNvPr>
          <p:cNvSpPr txBox="1"/>
          <p:nvPr/>
        </p:nvSpPr>
        <p:spPr>
          <a:xfrm>
            <a:off x="3191660" y="2425603"/>
            <a:ext cx="1236324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&lt;th&gt; &lt;/th&gt;</a:t>
            </a:r>
            <a:endParaRPr lang="ko-KR" altLang="en-US" b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574B9D-8AE3-4E88-B426-B4F670CD1EC9}"/>
              </a:ext>
            </a:extLst>
          </p:cNvPr>
          <p:cNvSpPr txBox="1"/>
          <p:nvPr/>
        </p:nvSpPr>
        <p:spPr>
          <a:xfrm>
            <a:off x="3116511" y="3481760"/>
            <a:ext cx="1236324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&lt;td&gt; &lt;/td&gt;</a:t>
            </a:r>
            <a:endParaRPr lang="ko-KR" altLang="en-US" b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025F83-1B1E-4158-8E28-40AF889C2657}"/>
              </a:ext>
            </a:extLst>
          </p:cNvPr>
          <p:cNvSpPr txBox="1"/>
          <p:nvPr/>
        </p:nvSpPr>
        <p:spPr>
          <a:xfrm>
            <a:off x="3116511" y="3726745"/>
            <a:ext cx="1236324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/>
              <a:t>&lt;td&gt; &lt;/td&gt;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59465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테이블트리 크롤링 전략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2975D19-0E15-476A-B7CB-5522E05BA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8" y="1718224"/>
            <a:ext cx="4325902" cy="11383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89771A-0B82-4B82-9116-221912A898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87" r="52435"/>
          <a:stretch/>
        </p:blipFill>
        <p:spPr>
          <a:xfrm>
            <a:off x="470676" y="2939627"/>
            <a:ext cx="2001591" cy="195249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D8CC106-8B07-4BEB-8918-B2771D591DB5}"/>
              </a:ext>
            </a:extLst>
          </p:cNvPr>
          <p:cNvSpPr/>
          <p:nvPr/>
        </p:nvSpPr>
        <p:spPr bwMode="auto">
          <a:xfrm>
            <a:off x="179513" y="1990365"/>
            <a:ext cx="4896543" cy="249839"/>
          </a:xfrm>
          <a:prstGeom prst="round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1C944A9-0B0F-477D-BBD2-BAE2219CA0E6}"/>
              </a:ext>
            </a:extLst>
          </p:cNvPr>
          <p:cNvSpPr/>
          <p:nvPr/>
        </p:nvSpPr>
        <p:spPr bwMode="auto">
          <a:xfrm>
            <a:off x="179512" y="2271158"/>
            <a:ext cx="4896543" cy="249839"/>
          </a:xfrm>
          <a:prstGeom prst="round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22021FB-1CBE-43B2-AE87-5141E177281F}"/>
              </a:ext>
            </a:extLst>
          </p:cNvPr>
          <p:cNvSpPr/>
          <p:nvPr/>
        </p:nvSpPr>
        <p:spPr bwMode="auto">
          <a:xfrm>
            <a:off x="179512" y="2557032"/>
            <a:ext cx="4896543" cy="249839"/>
          </a:xfrm>
          <a:prstGeom prst="round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AD4D8-037E-4E0C-8390-BCDFF696453D}"/>
              </a:ext>
            </a:extLst>
          </p:cNvPr>
          <p:cNvSpPr txBox="1"/>
          <p:nvPr/>
        </p:nvSpPr>
        <p:spPr>
          <a:xfrm>
            <a:off x="2788740" y="3599199"/>
            <a:ext cx="51539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1.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모든 행 데이터 태그를 찾는다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(find_all(“tr”)</a:t>
            </a: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2.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한행 씩 반복하면서 모든 컬럼값을 찾는다 </a:t>
            </a:r>
            <a:br>
              <a:rPr lang="en-US" altLang="ko-KR" b="0">
                <a:latin typeface="돋움" pitchFamily="50" charset="-127"/>
                <a:ea typeface="돋움" pitchFamily="50" charset="-127"/>
              </a:rPr>
            </a:br>
            <a:r>
              <a:rPr lang="en-US" altLang="ko-KR" b="0">
                <a:latin typeface="돋움" pitchFamily="50" charset="-127"/>
                <a:ea typeface="돋움" pitchFamily="50" charset="-127"/>
              </a:rPr>
              <a:t>    -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반복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!</a:t>
            </a:r>
            <a:br>
              <a:rPr lang="en-US" altLang="ko-KR" b="0">
                <a:latin typeface="돋움" pitchFamily="50" charset="-127"/>
                <a:ea typeface="돋움" pitchFamily="50" charset="-127"/>
              </a:rPr>
            </a:br>
            <a:r>
              <a:rPr lang="en-US" altLang="ko-KR" b="0">
                <a:latin typeface="돋움" pitchFamily="50" charset="-127"/>
                <a:ea typeface="돋움" pitchFamily="50" charset="-127"/>
              </a:rPr>
              <a:t>      find_all (td)</a:t>
            </a: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3.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반복하면서 컬럼의 모든 값을 빈 리스트에 담는다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.</a:t>
            </a: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4.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한 행의 모든 컬럼을 담았으면 전체 데이터를 담을 빈리스트에 담는다</a:t>
            </a:r>
            <a:endParaRPr lang="en-US" altLang="ko-KR" b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5.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한행씩 담을 빈리스트는 초기화한다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.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28132BA-8102-4332-9453-9727ED59002F}"/>
              </a:ext>
            </a:extLst>
          </p:cNvPr>
          <p:cNvSpPr/>
          <p:nvPr/>
        </p:nvSpPr>
        <p:spPr bwMode="auto">
          <a:xfrm>
            <a:off x="4179359" y="2962763"/>
            <a:ext cx="4281073" cy="53593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FCF63C-F3AE-40B5-8F34-ADC347A966A5}"/>
              </a:ext>
            </a:extLst>
          </p:cNvPr>
          <p:cNvSpPr/>
          <p:nvPr/>
        </p:nvSpPr>
        <p:spPr bwMode="auto">
          <a:xfrm>
            <a:off x="4255760" y="3082632"/>
            <a:ext cx="1296144" cy="3218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1</a:t>
            </a: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행 값 담을 리스트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C546B2-9F78-47FD-8357-4BDF6D63FB54}"/>
              </a:ext>
            </a:extLst>
          </p:cNvPr>
          <p:cNvSpPr/>
          <p:nvPr/>
        </p:nvSpPr>
        <p:spPr bwMode="auto">
          <a:xfrm>
            <a:off x="5665993" y="3069806"/>
            <a:ext cx="1296144" cy="3218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2</a:t>
            </a: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행 값 담을 리스트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3E9FF0-8616-431D-8F11-712FF1E14A57}"/>
              </a:ext>
            </a:extLst>
          </p:cNvPr>
          <p:cNvSpPr/>
          <p:nvPr/>
        </p:nvSpPr>
        <p:spPr bwMode="auto">
          <a:xfrm>
            <a:off x="7038538" y="3082632"/>
            <a:ext cx="1296144" cy="3218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3</a:t>
            </a: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행 값 담을 리스트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F5388F-10FC-4B15-8677-6D85FF3BA289}"/>
              </a:ext>
            </a:extLst>
          </p:cNvPr>
          <p:cNvSpPr/>
          <p:nvPr/>
        </p:nvSpPr>
        <p:spPr bwMode="auto">
          <a:xfrm>
            <a:off x="5227120" y="1939867"/>
            <a:ext cx="1155941" cy="283988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217160-F733-40D1-9BC1-27A591CB44A6}"/>
              </a:ext>
            </a:extLst>
          </p:cNvPr>
          <p:cNvSpPr/>
          <p:nvPr/>
        </p:nvSpPr>
        <p:spPr bwMode="auto">
          <a:xfrm>
            <a:off x="5235922" y="2293697"/>
            <a:ext cx="1133862" cy="283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CA21-3DC3-46A5-8073-DA3A7265D401}"/>
              </a:ext>
            </a:extLst>
          </p:cNvPr>
          <p:cNvSpPr txBox="1"/>
          <p:nvPr/>
        </p:nvSpPr>
        <p:spPr>
          <a:xfrm>
            <a:off x="6446863" y="1939867"/>
            <a:ext cx="2105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전체를 데이터 담을 리스트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!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F7F285-26DF-42D2-AC47-601B2E6747D3}"/>
              </a:ext>
            </a:extLst>
          </p:cNvPr>
          <p:cNvSpPr txBox="1"/>
          <p:nvPr/>
        </p:nvSpPr>
        <p:spPr>
          <a:xfrm>
            <a:off x="6444208" y="2287834"/>
            <a:ext cx="2105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한 행의 컬럼값 담을 리스트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170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46151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테이블을 찾는다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ECFED76-23BC-4C85-9F9C-185BE87BB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343299"/>
            <a:ext cx="4325902" cy="11383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AB525F1-913C-4F9F-8889-2CC97658347B}"/>
              </a:ext>
            </a:extLst>
          </p:cNvPr>
          <p:cNvSpPr/>
          <p:nvPr/>
        </p:nvSpPr>
        <p:spPr>
          <a:xfrm>
            <a:off x="701824" y="2643758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requests</a:t>
            </a:r>
            <a:r>
              <a:rPr lang="ko-KR" altLang="en-US" dirty="0"/>
              <a:t>, bs4</a:t>
            </a:r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pandas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pd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#웹페이지 </a:t>
            </a:r>
            <a:r>
              <a:rPr lang="ko-KR" altLang="en-US" dirty="0" err="1"/>
              <a:t>html</a:t>
            </a:r>
            <a:r>
              <a:rPr lang="ko-KR" altLang="en-US" dirty="0"/>
              <a:t> 소스 가져오기</a:t>
            </a:r>
          </a:p>
          <a:p>
            <a:r>
              <a:rPr lang="ko-KR" altLang="en-US" dirty="0" err="1"/>
              <a:t>resp</a:t>
            </a:r>
            <a:r>
              <a:rPr lang="ko-KR" altLang="en-US" dirty="0"/>
              <a:t> = </a:t>
            </a:r>
            <a:r>
              <a:rPr lang="ko-KR" altLang="en-US" dirty="0" err="1"/>
              <a:t>requests.get</a:t>
            </a:r>
            <a:r>
              <a:rPr lang="ko-KR" altLang="en-US" dirty="0"/>
              <a:t>("https://sparkkorea.com/테스트/")</a:t>
            </a:r>
          </a:p>
          <a:p>
            <a:r>
              <a:rPr lang="ko-KR" altLang="en-US" dirty="0" err="1"/>
              <a:t>resp.encoding</a:t>
            </a:r>
            <a:r>
              <a:rPr lang="ko-KR" altLang="en-US" dirty="0"/>
              <a:t>='utf-8'</a:t>
            </a:r>
          </a:p>
          <a:p>
            <a:r>
              <a:rPr lang="ko-KR" altLang="en-US" dirty="0" err="1"/>
              <a:t>html</a:t>
            </a:r>
            <a:r>
              <a:rPr lang="ko-KR" altLang="en-US" dirty="0"/>
              <a:t> = </a:t>
            </a:r>
            <a:r>
              <a:rPr lang="ko-KR" altLang="en-US" dirty="0" err="1"/>
              <a:t>resp.text</a:t>
            </a:r>
            <a:endParaRPr lang="ko-KR" altLang="en-US" dirty="0"/>
          </a:p>
          <a:p>
            <a:r>
              <a:rPr lang="ko-KR" altLang="en-US" dirty="0" err="1"/>
              <a:t>bs</a:t>
            </a:r>
            <a:r>
              <a:rPr lang="ko-KR" altLang="en-US" dirty="0"/>
              <a:t> = bs4.BeautifulSoup(</a:t>
            </a:r>
            <a:r>
              <a:rPr lang="ko-KR" altLang="en-US" dirty="0" err="1"/>
              <a:t>html</a:t>
            </a:r>
            <a:r>
              <a:rPr lang="ko-KR" altLang="en-US" dirty="0"/>
              <a:t>, '</a:t>
            </a:r>
            <a:r>
              <a:rPr lang="ko-KR" altLang="en-US" dirty="0" err="1"/>
              <a:t>html.parser</a:t>
            </a:r>
            <a:r>
              <a:rPr lang="ko-KR" altLang="en-US" dirty="0"/>
              <a:t>’)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tabletag</a:t>
            </a:r>
            <a:r>
              <a:rPr lang="en-US" altLang="ko-KR" dirty="0"/>
              <a:t> = </a:t>
            </a:r>
            <a:r>
              <a:rPr lang="en-US" altLang="ko-KR" dirty="0" err="1"/>
              <a:t>bs.find</a:t>
            </a:r>
            <a:r>
              <a:rPr lang="en-US" altLang="ko-KR" dirty="0"/>
              <a:t>("table", {"id":"</a:t>
            </a:r>
            <a:r>
              <a:rPr lang="en-US" altLang="ko-KR" dirty="0" err="1"/>
              <a:t>test_table</a:t>
            </a:r>
            <a:r>
              <a:rPr lang="en-US" altLang="ko-KR" dirty="0"/>
              <a:t>"})</a:t>
            </a:r>
          </a:p>
          <a:p>
            <a:r>
              <a:rPr lang="en-US" altLang="ko-KR" dirty="0" err="1"/>
              <a:t>tabletag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52BC12-8811-4745-B749-57B21CB03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1387313"/>
            <a:ext cx="2718048" cy="35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5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52319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tbody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tr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모두 찾는다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ECFED76-23BC-4C85-9F9C-185BE87BB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69" y="1332235"/>
            <a:ext cx="3615638" cy="9514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AB525F1-913C-4F9F-8889-2CC97658347B}"/>
              </a:ext>
            </a:extLst>
          </p:cNvPr>
          <p:cNvSpPr/>
          <p:nvPr/>
        </p:nvSpPr>
        <p:spPr>
          <a:xfrm>
            <a:off x="605536" y="249974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/>
              <a:t>iter_tr</a:t>
            </a:r>
            <a:r>
              <a:rPr lang="en-US" altLang="ko-KR" dirty="0"/>
              <a:t> = </a:t>
            </a:r>
            <a:r>
              <a:rPr lang="en-US" altLang="ko-KR" dirty="0" err="1"/>
              <a:t>tabletag.find</a:t>
            </a:r>
            <a:r>
              <a:rPr lang="en-US" altLang="ko-KR" dirty="0"/>
              <a:t>("</a:t>
            </a:r>
            <a:r>
              <a:rPr lang="en-US" altLang="ko-KR" dirty="0" err="1"/>
              <a:t>tbody</a:t>
            </a:r>
            <a:r>
              <a:rPr lang="en-US" altLang="ko-KR" dirty="0"/>
              <a:t>").</a:t>
            </a:r>
            <a:r>
              <a:rPr lang="en-US" altLang="ko-KR" dirty="0" err="1"/>
              <a:t>find_all</a:t>
            </a:r>
            <a:r>
              <a:rPr lang="en-US" altLang="ko-KR" dirty="0"/>
              <a:t>("tr")</a:t>
            </a:r>
          </a:p>
          <a:p>
            <a:r>
              <a:rPr lang="en-US" altLang="ko-KR" dirty="0" err="1"/>
              <a:t>iter_tr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230EF6-1EB1-474F-9D53-2F9AB06B5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328" y="1851670"/>
            <a:ext cx="4208107" cy="256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7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04749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데이터만 크롤링 한다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ECFED76-23BC-4C85-9F9C-185BE87BB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69" y="1332235"/>
            <a:ext cx="3615638" cy="9514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AB525F1-913C-4F9F-8889-2CC97658347B}"/>
              </a:ext>
            </a:extLst>
          </p:cNvPr>
          <p:cNvSpPr/>
          <p:nvPr/>
        </p:nvSpPr>
        <p:spPr>
          <a:xfrm>
            <a:off x="605536" y="2499742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 err="1">
                <a:solidFill>
                  <a:srgbClr val="00B050"/>
                </a:solidFill>
              </a:rPr>
              <a:t>행별</a:t>
            </a:r>
            <a:r>
              <a:rPr lang="ko-KR" altLang="en-US" dirty="0">
                <a:solidFill>
                  <a:srgbClr val="00B050"/>
                </a:solidFill>
              </a:rPr>
              <a:t> 컨텐츠를 담을 리스트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/>
              <a:t>content=[]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 각 행전체를 담을 리스트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 err="1"/>
              <a:t>allcontent</a:t>
            </a:r>
            <a:r>
              <a:rPr lang="en-US" altLang="ko-KR" dirty="0"/>
              <a:t>=[]</a:t>
            </a:r>
          </a:p>
          <a:p>
            <a:endParaRPr lang="en-US" altLang="ko-KR" dirty="0"/>
          </a:p>
          <a:p>
            <a:r>
              <a:rPr lang="en-US" altLang="ko-KR" dirty="0"/>
              <a:t>for rows in </a:t>
            </a:r>
            <a:r>
              <a:rPr lang="en-US" altLang="ko-KR" dirty="0" err="1"/>
              <a:t>iter_tr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tds</a:t>
            </a:r>
            <a:r>
              <a:rPr lang="en-US" altLang="ko-KR" dirty="0"/>
              <a:t> = </a:t>
            </a:r>
            <a:r>
              <a:rPr lang="en-US" altLang="ko-KR" dirty="0" err="1"/>
              <a:t>rows.find_all</a:t>
            </a:r>
            <a:r>
              <a:rPr lang="en-US" altLang="ko-KR" dirty="0"/>
              <a:t>("td")</a:t>
            </a:r>
          </a:p>
          <a:p>
            <a:r>
              <a:rPr lang="en-US" altLang="ko-KR" dirty="0"/>
              <a:t>    for td in </a:t>
            </a:r>
            <a:r>
              <a:rPr lang="en-US" altLang="ko-KR" dirty="0" err="1"/>
              <a:t>tds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content.append</a:t>
            </a:r>
            <a:r>
              <a:rPr lang="en-US" altLang="ko-KR" dirty="0"/>
              <a:t>(</a:t>
            </a:r>
            <a:r>
              <a:rPr lang="en-US" altLang="ko-KR" dirty="0" err="1"/>
              <a:t>td.text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allcontent.append</a:t>
            </a:r>
            <a:r>
              <a:rPr lang="en-US" altLang="ko-KR" dirty="0"/>
              <a:t>(content)</a:t>
            </a:r>
          </a:p>
          <a:p>
            <a:r>
              <a:rPr lang="en-US" altLang="ko-KR" dirty="0"/>
              <a:t>    content=[]</a:t>
            </a:r>
          </a:p>
          <a:p>
            <a:r>
              <a:rPr lang="en-US" altLang="ko-KR" dirty="0" err="1"/>
              <a:t>allcontent</a:t>
            </a:r>
            <a:endParaRPr lang="ko-KR" altLang="en-US" dirty="0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25CBE997-AC80-4068-9722-7C886C4955C2}"/>
              </a:ext>
            </a:extLst>
          </p:cNvPr>
          <p:cNvSpPr/>
          <p:nvPr/>
        </p:nvSpPr>
        <p:spPr bwMode="auto">
          <a:xfrm>
            <a:off x="1758016" y="3219822"/>
            <a:ext cx="2808312" cy="215995"/>
          </a:xfrm>
          <a:prstGeom prst="wedgeRectCallout">
            <a:avLst>
              <a:gd name="adj1" fmla="val -32269"/>
              <a:gd name="adj2" fmla="val 11812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행을 하나씩 돌면서 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td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를 모두 찾는다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9D828955-6EF1-4430-B685-88F73CD3BE99}"/>
              </a:ext>
            </a:extLst>
          </p:cNvPr>
          <p:cNvSpPr/>
          <p:nvPr/>
        </p:nvSpPr>
        <p:spPr bwMode="auto">
          <a:xfrm>
            <a:off x="1346906" y="4634189"/>
            <a:ext cx="4665253" cy="313825"/>
          </a:xfrm>
          <a:prstGeom prst="wedgeRectCallout">
            <a:avLst>
              <a:gd name="adj1" fmla="val -41398"/>
              <a:gd name="adj2" fmla="val -11173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한 행의 값을 다넣으면 전체를 담을 리스트에 담고 초기화 한다</a:t>
            </a: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.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75E2AD-3004-493F-B4F3-51AE5F44C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2522084"/>
            <a:ext cx="4030613" cy="6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6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BeautifulSoup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21183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프레임으로 변환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ECFED76-23BC-4C85-9F9C-185BE87BB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69" y="1332235"/>
            <a:ext cx="3615638" cy="9514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AB525F1-913C-4F9F-8889-2CC97658347B}"/>
              </a:ext>
            </a:extLst>
          </p:cNvPr>
          <p:cNvSpPr/>
          <p:nvPr/>
        </p:nvSpPr>
        <p:spPr>
          <a:xfrm>
            <a:off x="605536" y="249974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pd.DataFrame(allcontent)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25CBE997-AC80-4068-9722-7C886C4955C2}"/>
              </a:ext>
            </a:extLst>
          </p:cNvPr>
          <p:cNvSpPr/>
          <p:nvPr/>
        </p:nvSpPr>
        <p:spPr bwMode="auto">
          <a:xfrm>
            <a:off x="1758016" y="3219822"/>
            <a:ext cx="2808312" cy="518471"/>
          </a:xfrm>
          <a:prstGeom prst="wedgeRectCallout">
            <a:avLst>
              <a:gd name="adj1" fmla="val -45776"/>
              <a:gd name="adj2" fmla="val -12047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한 행씩 담긴 반복 리스트를</a:t>
            </a:r>
            <a:endParaRPr kumimoji="1" lang="en-US" altLang="ko-KR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데잍터프레임 타입으로 변환</a:t>
            </a:r>
            <a:endParaRPr kumimoji="1" lang="en-US" altLang="ko-KR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3F2047-1D83-4CA4-8B95-D83F7C97C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594" y="1785668"/>
            <a:ext cx="26289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7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611560" y="1144925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https://www.timeanddate.com/holidays/south-korea/</a:t>
            </a:r>
          </a:p>
          <a:p>
            <a:pPr algn="ctr"/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-Step Up Final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C03D9C-AEF0-44D1-B445-112F289C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3041118"/>
            <a:ext cx="4248472" cy="19149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5FA928-E42B-4A46-B5B0-2563F6AA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931896"/>
            <a:ext cx="2515182" cy="199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6048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611560" y="1144925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자신이 크롤링하고 싶은 사이트를 스크랩 하세요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-Step Up Final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25050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611405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불러오기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(Selenium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52">
            <a:extLst>
              <a:ext uri="{FF2B5EF4-FFF2-40B4-BE49-F238E27FC236}">
                <a16:creationId xmlns:a16="http://schemas.microsoft.com/office/drawing/2014/main" id="{E00B6A56-0BE1-4A5E-94C0-A2D3FCD90142}"/>
              </a:ext>
            </a:extLst>
          </p:cNvPr>
          <p:cNvGrpSpPr/>
          <p:nvPr/>
        </p:nvGrpSpPr>
        <p:grpSpPr>
          <a:xfrm>
            <a:off x="611560" y="1410156"/>
            <a:ext cx="4104456" cy="409829"/>
            <a:chOff x="956155" y="1449927"/>
            <a:chExt cx="12064160" cy="69065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AEA615-AD39-4EBC-BC3E-C23CC0ABF3C1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65">
              <a:extLst>
                <a:ext uri="{FF2B5EF4-FFF2-40B4-BE49-F238E27FC236}">
                  <a16:creationId xmlns:a16="http://schemas.microsoft.com/office/drawing/2014/main" id="{4B580534-542C-4080-BB48-1D9EBBAD8BE4}"/>
                </a:ext>
              </a:extLst>
            </p:cNvPr>
            <p:cNvGrpSpPr/>
            <p:nvPr/>
          </p:nvGrpSpPr>
          <p:grpSpPr>
            <a:xfrm>
              <a:off x="956155" y="1449927"/>
              <a:ext cx="1420214" cy="690655"/>
              <a:chOff x="884724" y="4888337"/>
              <a:chExt cx="1420214" cy="512276"/>
            </a:xfrm>
          </p:grpSpPr>
          <p:grpSp>
            <p:nvGrpSpPr>
              <p:cNvPr id="20" name="그룹 76">
                <a:extLst>
                  <a:ext uri="{FF2B5EF4-FFF2-40B4-BE49-F238E27FC236}">
                    <a16:creationId xmlns:a16="http://schemas.microsoft.com/office/drawing/2014/main" id="{1A11D5B7-3C28-48F1-89CB-D7F012E2C5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7"/>
                <a:ext cx="1271322" cy="512276"/>
                <a:chOff x="827708" y="1950826"/>
                <a:chExt cx="462223" cy="434439"/>
              </a:xfrm>
            </p:grpSpPr>
            <p:sp>
              <p:nvSpPr>
                <p:cNvPr id="22" name="모서리가 둥근 직사각형 69">
                  <a:extLst>
                    <a:ext uri="{FF2B5EF4-FFF2-40B4-BE49-F238E27FC236}">
                      <a16:creationId xmlns:a16="http://schemas.microsoft.com/office/drawing/2014/main" id="{280E9D45-6339-42F1-B6BB-D63EC18F36B7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모서리가 둥근 직사각형 70">
                  <a:extLst>
                    <a:ext uri="{FF2B5EF4-FFF2-40B4-BE49-F238E27FC236}">
                      <a16:creationId xmlns:a16="http://schemas.microsoft.com/office/drawing/2014/main" id="{B54CFAD2-871E-4392-BB88-82D5A1E06BAB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7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자유형 16">
                  <a:extLst>
                    <a:ext uri="{FF2B5EF4-FFF2-40B4-BE49-F238E27FC236}">
                      <a16:creationId xmlns:a16="http://schemas.microsoft.com/office/drawing/2014/main" id="{427B49E0-1515-4682-8F16-07474D482FA4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52D43F-CCA9-4053-9FC8-2045B73BF3C7}"/>
                  </a:ext>
                </a:extLst>
              </p:cNvPr>
              <p:cNvSpPr txBox="1"/>
              <p:nvPr/>
            </p:nvSpPr>
            <p:spPr bwMode="auto">
              <a:xfrm>
                <a:off x="884724" y="4982481"/>
                <a:ext cx="1420214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sz="10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r>
                  <a:rPr lang="en-US" altLang="ko-KR" sz="10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-1</a:t>
                </a:r>
                <a:endPara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4651094-0DA4-4EED-AE29-DBC941C21D21}"/>
                </a:ext>
              </a:extLst>
            </p:cNvPr>
            <p:cNvSpPr/>
            <p:nvPr/>
          </p:nvSpPr>
          <p:spPr>
            <a:xfrm>
              <a:off x="2463249" y="1555083"/>
              <a:ext cx="571621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테스트 자동화 라이브러리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5" name="그룹 88">
            <a:extLst>
              <a:ext uri="{FF2B5EF4-FFF2-40B4-BE49-F238E27FC236}">
                <a16:creationId xmlns:a16="http://schemas.microsoft.com/office/drawing/2014/main" id="{6E13D73E-D36C-48E5-9E14-B3A095EC0C43}"/>
              </a:ext>
            </a:extLst>
          </p:cNvPr>
          <p:cNvGrpSpPr/>
          <p:nvPr/>
        </p:nvGrpSpPr>
        <p:grpSpPr>
          <a:xfrm>
            <a:off x="641117" y="1942842"/>
            <a:ext cx="4074899" cy="409606"/>
            <a:chOff x="1043029" y="2349884"/>
            <a:chExt cx="11977287" cy="69027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35FFC1-9ED2-40B8-A724-2635AE4B6EBF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7" name="그룹 90">
              <a:extLst>
                <a:ext uri="{FF2B5EF4-FFF2-40B4-BE49-F238E27FC236}">
                  <a16:creationId xmlns:a16="http://schemas.microsoft.com/office/drawing/2014/main" id="{E49B32D5-41C6-4135-9462-FB6FC10EAD77}"/>
                </a:ext>
              </a:extLst>
            </p:cNvPr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29" name="그룹 73">
                <a:extLst>
                  <a:ext uri="{FF2B5EF4-FFF2-40B4-BE49-F238E27FC236}">
                    <a16:creationId xmlns:a16="http://schemas.microsoft.com/office/drawing/2014/main" id="{C48A1369-E147-492B-BCEE-2315BB487D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1" name="모서리가 둥근 직사각형 69">
                  <a:extLst>
                    <a:ext uri="{FF2B5EF4-FFF2-40B4-BE49-F238E27FC236}">
                      <a16:creationId xmlns:a16="http://schemas.microsoft.com/office/drawing/2014/main" id="{49409B78-79DD-44AD-9DE3-3370E5640A0A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모서리가 둥근 직사각형 70">
                  <a:extLst>
                    <a:ext uri="{FF2B5EF4-FFF2-40B4-BE49-F238E27FC236}">
                      <a16:creationId xmlns:a16="http://schemas.microsoft.com/office/drawing/2014/main" id="{CA526D83-638D-4279-A5DD-4B433428EF9C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자유형 22">
                  <a:extLst>
                    <a:ext uri="{FF2B5EF4-FFF2-40B4-BE49-F238E27FC236}">
                      <a16:creationId xmlns:a16="http://schemas.microsoft.com/office/drawing/2014/main" id="{F9357284-A184-41FD-992B-939367DDC605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1F19C0-B207-4409-BC3B-4043F3BB7414}"/>
                  </a:ext>
                </a:extLst>
              </p:cNvPr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0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r>
                  <a:rPr lang="en-US" altLang="ko-KR" sz="10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-2</a:t>
                </a:r>
                <a:endPara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968BCFE-E738-440C-81F4-89F8E313CF51}"/>
                </a:ext>
              </a:extLst>
            </p:cNvPr>
            <p:cNvSpPr/>
            <p:nvPr/>
          </p:nvSpPr>
          <p:spPr>
            <a:xfrm>
              <a:off x="2463247" y="2458649"/>
              <a:ext cx="610728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크롬 등 웹 엔진 드라이버 활용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2127D9-5573-4E44-B1CD-2D458913E59F}"/>
              </a:ext>
            </a:extLst>
          </p:cNvPr>
          <p:cNvSpPr/>
          <p:nvPr/>
        </p:nvSpPr>
        <p:spPr>
          <a:xfrm>
            <a:off x="622861" y="4270856"/>
            <a:ext cx="30693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4"/>
              </a:rPr>
              <a:t>https://pypi.org/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파이썬 패키지 인덱스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4B71A5A-F11F-4734-BDB8-999DF5AB6F21}"/>
              </a:ext>
            </a:extLst>
          </p:cNvPr>
          <p:cNvSpPr/>
          <p:nvPr/>
        </p:nvSpPr>
        <p:spPr>
          <a:xfrm>
            <a:off x="592413" y="2545241"/>
            <a:ext cx="1611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pip install selenium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34D47B-218A-430C-A4B3-4E594E373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558" y="1457224"/>
            <a:ext cx="3970255" cy="21760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A324203-FEC4-40CB-8C54-8C57F69249CA}"/>
              </a:ext>
            </a:extLst>
          </p:cNvPr>
          <p:cNvSpPr/>
          <p:nvPr/>
        </p:nvSpPr>
        <p:spPr>
          <a:xfrm>
            <a:off x="605202" y="3809191"/>
            <a:ext cx="6415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6"/>
              </a:rPr>
              <a:t>https://sites.google.com/a/chromium.org/chromedriver/downloads</a:t>
            </a:r>
            <a:r>
              <a:rPr lang="en-US" altLang="ko-KR"/>
              <a:t> (</a:t>
            </a:r>
            <a:r>
              <a:rPr lang="ko-KR" altLang="en-US"/>
              <a:t>크롬드라이버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84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크롤링의 이해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721B94-01B1-495B-9258-6C7F0E5F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972" y="2958503"/>
            <a:ext cx="2304256" cy="200731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EE5FF2F-A67C-468D-A04B-549711E85CEB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1" name="Picture 26" descr="그림2">
              <a:extLst>
                <a:ext uri="{FF2B5EF4-FFF2-40B4-BE49-F238E27FC236}">
                  <a16:creationId xmlns:a16="http://schemas.microsoft.com/office/drawing/2014/main" id="{5AD7E94A-DA26-4CC8-A979-B31559AFB3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B29AC66-AC92-4CC9-B2BB-B7879D391CDD}"/>
                </a:ext>
              </a:extLst>
            </p:cNvPr>
            <p:cNvSpPr/>
            <p:nvPr/>
          </p:nvSpPr>
          <p:spPr>
            <a:xfrm>
              <a:off x="911746" y="2055249"/>
              <a:ext cx="552115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데이터가 많아지니 분석해볼만한게 많아지네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07627B-8196-44AE-930A-5F6BEB7A8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456" y="1765840"/>
            <a:ext cx="948369" cy="10452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24179C3-BFDF-4092-B85A-7F9B02C5D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0432" y="1801266"/>
            <a:ext cx="1350974" cy="9932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4CCD7B-FC76-48CD-9F3F-68570F9C05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6684" y="2129007"/>
            <a:ext cx="2253549" cy="18331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F7A632-AA47-405E-9A16-8F7785D23335}"/>
              </a:ext>
            </a:extLst>
          </p:cNvPr>
          <p:cNvSpPr txBox="1"/>
          <p:nvPr/>
        </p:nvSpPr>
        <p:spPr>
          <a:xfrm>
            <a:off x="556574" y="1635646"/>
            <a:ext cx="1988045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</a:rPr>
              <a:t>웹 상에 공개된 </a:t>
            </a:r>
            <a:endParaRPr lang="en-US" altLang="ko-KR" sz="1400">
              <a:solidFill>
                <a:schemeClr val="bg1"/>
              </a:solidFill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</a:rPr>
              <a:t>데이터 스크랩 후 활용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808593-4AD5-446E-A685-1AE4FCBC1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982" y="2214967"/>
            <a:ext cx="2578380" cy="16624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C57D9A-8031-4C98-8D08-7507A5EE9F86}"/>
              </a:ext>
            </a:extLst>
          </p:cNvPr>
          <p:cNvSpPr txBox="1"/>
          <p:nvPr/>
        </p:nvSpPr>
        <p:spPr>
          <a:xfrm>
            <a:off x="3968309" y="1229944"/>
            <a:ext cx="1207382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</a:rPr>
              <a:t>내부 데이터</a:t>
            </a:r>
            <a:endParaRPr lang="en-US" altLang="ko-KR" sz="1400">
              <a:solidFill>
                <a:schemeClr val="bg1"/>
              </a:solidFill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</a:rPr>
              <a:t>정제 후 활용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0FC3F5-59EB-40B4-AE9F-E11B123367FC}"/>
              </a:ext>
            </a:extLst>
          </p:cNvPr>
          <p:cNvSpPr txBox="1"/>
          <p:nvPr/>
        </p:nvSpPr>
        <p:spPr>
          <a:xfrm>
            <a:off x="6019530" y="1539656"/>
            <a:ext cx="2831224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</a:rPr>
              <a:t>데이터 탐색 후</a:t>
            </a:r>
            <a:endParaRPr lang="en-US" altLang="ko-KR" sz="1400">
              <a:solidFill>
                <a:schemeClr val="bg1"/>
              </a:solidFill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</a:rPr>
              <a:t>필요 데이터 직접 스크랩 후 활용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26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18560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드라이버 활용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43383EF-79B0-4A6A-9D1E-6B60C113A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1851670"/>
            <a:ext cx="4275978" cy="17132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79E073-128E-4A75-8658-BDD331539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1527225"/>
            <a:ext cx="3456384" cy="1948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00AA61-BC0B-45A4-AE9E-9AA1CCDD7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808" y="3657345"/>
            <a:ext cx="6076156" cy="12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8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18560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드라이버 활용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43383EF-79B0-4A6A-9D1E-6B60C113A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1851670"/>
            <a:ext cx="4275978" cy="17132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79E073-128E-4A75-8658-BDD331539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1527225"/>
            <a:ext cx="3456384" cy="1948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00AA61-BC0B-45A4-AE9E-9AA1CCDD7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808" y="3657345"/>
            <a:ext cx="6076156" cy="12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4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82808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 및 드라이버 등록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320564"/>
            <a:ext cx="689694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/>
              <a:t>from selenium import </a:t>
            </a:r>
            <a:r>
              <a:rPr lang="en-US" altLang="ko-KR" sz="1400" b="0" dirty="0" err="1"/>
              <a:t>webdriver</a:t>
            </a:r>
            <a:endParaRPr lang="en-US" altLang="ko-KR" sz="1400" b="0" dirty="0"/>
          </a:p>
          <a:p>
            <a:r>
              <a:rPr lang="en-US" altLang="ko-KR" sz="1400" b="0" dirty="0"/>
              <a:t>from bs4 import </a:t>
            </a:r>
            <a:r>
              <a:rPr lang="en-US" altLang="ko-KR" sz="1400" b="0" dirty="0" err="1"/>
              <a:t>BeautifulSoup</a:t>
            </a:r>
            <a:endParaRPr lang="en-US" altLang="ko-KR" sz="1400" b="0" dirty="0"/>
          </a:p>
          <a:p>
            <a:r>
              <a:rPr lang="en-US" altLang="ko-KR" sz="1400" b="0" dirty="0"/>
              <a:t>import </a:t>
            </a:r>
            <a:r>
              <a:rPr lang="en-US" altLang="ko-KR" sz="1400" b="0" dirty="0" err="1"/>
              <a:t>os</a:t>
            </a:r>
            <a:endParaRPr lang="en-US" altLang="ko-KR" sz="1400" b="0" dirty="0"/>
          </a:p>
          <a:p>
            <a:r>
              <a:rPr lang="en-US" altLang="ko-KR" sz="1400" b="0" dirty="0"/>
              <a:t>from </a:t>
            </a:r>
            <a:r>
              <a:rPr lang="en-US" altLang="ko-KR" sz="1400" b="0" dirty="0" err="1"/>
              <a:t>os.path</a:t>
            </a:r>
            <a:r>
              <a:rPr lang="en-US" altLang="ko-KR" sz="1400" b="0" dirty="0"/>
              <a:t> import join, </a:t>
            </a:r>
            <a:r>
              <a:rPr lang="en-US" altLang="ko-KR" sz="1400" b="0" dirty="0" err="1"/>
              <a:t>dirname</a:t>
            </a:r>
            <a:endParaRPr lang="en-US" altLang="ko-KR" sz="1400" b="0" dirty="0"/>
          </a:p>
          <a:p>
            <a:endParaRPr lang="en-US" altLang="ko-KR" sz="1400" b="0" dirty="0"/>
          </a:p>
          <a:p>
            <a:r>
              <a:rPr lang="en-US" altLang="ko-KR" sz="1400" b="0" dirty="0"/>
              <a:t>if os.name == '</a:t>
            </a:r>
            <a:r>
              <a:rPr lang="en-US" altLang="ko-KR" sz="1400" b="0" dirty="0" err="1"/>
              <a:t>nt</a:t>
            </a:r>
            <a:r>
              <a:rPr lang="en-US" altLang="ko-KR" sz="1400" b="0" dirty="0"/>
              <a:t>':</a:t>
            </a:r>
          </a:p>
          <a:p>
            <a:r>
              <a:rPr lang="en-US" altLang="ko-KR" sz="1400" b="0" dirty="0"/>
              <a:t>    </a:t>
            </a:r>
            <a:r>
              <a:rPr lang="en-US" altLang="ko-KR" sz="1400" b="0" dirty="0" err="1"/>
              <a:t>os_name</a:t>
            </a:r>
            <a:r>
              <a:rPr lang="en-US" altLang="ko-KR" sz="1400" b="0" dirty="0"/>
              <a:t> = '</a:t>
            </a:r>
            <a:r>
              <a:rPr lang="en-US" altLang="ko-KR" sz="1400" b="0" dirty="0" err="1"/>
              <a:t>nt</a:t>
            </a:r>
            <a:r>
              <a:rPr lang="en-US" altLang="ko-KR" sz="1400" b="0" dirty="0"/>
              <a:t>'</a:t>
            </a:r>
          </a:p>
          <a:p>
            <a:r>
              <a:rPr lang="en-US" altLang="ko-KR" sz="1400" b="0" dirty="0" err="1"/>
              <a:t>elif</a:t>
            </a:r>
            <a:r>
              <a:rPr lang="en-US" altLang="ko-KR" sz="1400" b="0" dirty="0"/>
              <a:t> os.name == 'mac':</a:t>
            </a:r>
          </a:p>
          <a:p>
            <a:r>
              <a:rPr lang="en-US" altLang="ko-KR" sz="1400" b="0" dirty="0"/>
              <a:t>    </a:t>
            </a:r>
            <a:r>
              <a:rPr lang="en-US" altLang="ko-KR" sz="1400" b="0" dirty="0" err="1"/>
              <a:t>os_name</a:t>
            </a:r>
            <a:r>
              <a:rPr lang="en-US" altLang="ko-KR" sz="1400" b="0" dirty="0"/>
              <a:t> = 'mac'</a:t>
            </a:r>
          </a:p>
          <a:p>
            <a:r>
              <a:rPr lang="en-US" altLang="ko-KR" sz="1400" b="0" dirty="0"/>
              <a:t>else:</a:t>
            </a:r>
          </a:p>
          <a:p>
            <a:r>
              <a:rPr lang="en-US" altLang="ko-KR" sz="1400" b="0" dirty="0"/>
              <a:t>    </a:t>
            </a:r>
            <a:r>
              <a:rPr lang="en-US" altLang="ko-KR" sz="1400" b="0" dirty="0" err="1"/>
              <a:t>os_name</a:t>
            </a:r>
            <a:r>
              <a:rPr lang="en-US" altLang="ko-KR" sz="1400" b="0" dirty="0"/>
              <a:t> = '</a:t>
            </a:r>
            <a:r>
              <a:rPr lang="en-US" altLang="ko-KR" sz="1400" b="0" dirty="0" err="1"/>
              <a:t>linux</a:t>
            </a:r>
            <a:r>
              <a:rPr lang="en-US" altLang="ko-KR" sz="1400" b="0" dirty="0"/>
              <a:t>'</a:t>
            </a:r>
          </a:p>
          <a:p>
            <a:endParaRPr lang="en-US" altLang="ko-KR" sz="1400" b="0" dirty="0"/>
          </a:p>
          <a:p>
            <a:r>
              <a:rPr lang="en-US" altLang="ko-KR" sz="1400" b="0" dirty="0"/>
              <a:t>if </a:t>
            </a:r>
            <a:r>
              <a:rPr lang="en-US" altLang="ko-KR" sz="1400" b="0" dirty="0" err="1"/>
              <a:t>os_name</a:t>
            </a:r>
            <a:r>
              <a:rPr lang="en-US" altLang="ko-KR" sz="1400" b="0" dirty="0"/>
              <a:t> == '</a:t>
            </a:r>
            <a:r>
              <a:rPr lang="en-US" altLang="ko-KR" sz="1400" b="0" dirty="0" err="1"/>
              <a:t>nt</a:t>
            </a:r>
            <a:r>
              <a:rPr lang="en-US" altLang="ko-KR" sz="1400" b="0" dirty="0"/>
              <a:t>':</a:t>
            </a:r>
          </a:p>
          <a:p>
            <a:r>
              <a:rPr lang="en-US" altLang="ko-KR" sz="1400" b="0" dirty="0"/>
              <a:t>    </a:t>
            </a:r>
            <a:r>
              <a:rPr lang="en-US" altLang="ko-KR" sz="1400" b="0" dirty="0" err="1"/>
              <a:t>dirver_loc</a:t>
            </a:r>
            <a:r>
              <a:rPr lang="en-US" altLang="ko-KR" sz="1400" b="0" dirty="0"/>
              <a:t> = "d:/chromedriver/chromedriver.exe"</a:t>
            </a:r>
          </a:p>
          <a:p>
            <a:r>
              <a:rPr lang="en-US" altLang="ko-KR" sz="1400" b="0" dirty="0"/>
              <a:t>else:</a:t>
            </a:r>
          </a:p>
          <a:p>
            <a:r>
              <a:rPr lang="en-US" altLang="ko-KR" sz="1400" b="0" dirty="0"/>
              <a:t>    </a:t>
            </a:r>
            <a:r>
              <a:rPr lang="en-US" altLang="ko-KR" sz="1400" b="0" dirty="0" err="1"/>
              <a:t>dirver_loc</a:t>
            </a:r>
            <a:r>
              <a:rPr lang="en-US" altLang="ko-KR" sz="1400" b="0" dirty="0"/>
              <a:t> = "/home/download/</a:t>
            </a:r>
            <a:r>
              <a:rPr lang="en-US" altLang="ko-KR" sz="1400" b="0" dirty="0" err="1"/>
              <a:t>chromedriver</a:t>
            </a:r>
            <a:r>
              <a:rPr lang="en-US" altLang="ko-KR" sz="1400" b="0" dirty="0"/>
              <a:t>/chromedriver.exe"</a:t>
            </a:r>
          </a:p>
        </p:txBody>
      </p:sp>
    </p:spTree>
    <p:extLst>
      <p:ext uri="{BB962C8B-B14F-4D97-AF65-F5344CB8AC3E}">
        <p14:creationId xmlns:p14="http://schemas.microsoft.com/office/powerpoint/2010/main" val="365782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82808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 및 드라이버 등록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53127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600" b="0" dirty="0">
                <a:solidFill>
                  <a:srgbClr val="00B050"/>
                </a:solidFill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</a:rPr>
              <a:t>크롬 옵션 설정</a:t>
            </a:r>
          </a:p>
          <a:p>
            <a:pPr fontAlgn="t" latinLnBrk="0"/>
            <a:r>
              <a:rPr lang="en-US" altLang="ko-KR" sz="1600" b="0" dirty="0"/>
              <a:t>options = </a:t>
            </a:r>
            <a:r>
              <a:rPr lang="en-US" altLang="ko-KR" sz="1600" b="0" dirty="0" err="1"/>
              <a:t>webdriver.ChromeOptions</a:t>
            </a:r>
            <a:r>
              <a:rPr lang="en-US" altLang="ko-KR" sz="1600" b="0" dirty="0"/>
              <a:t>()</a:t>
            </a:r>
          </a:p>
          <a:p>
            <a:pPr fontAlgn="t" latinLnBrk="0"/>
            <a:r>
              <a:rPr lang="en-US" altLang="ko-KR" sz="1600" b="0" dirty="0">
                <a:solidFill>
                  <a:srgbClr val="00B050"/>
                </a:solidFill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</a:rPr>
              <a:t>헤드리스 설정 시 리눅스 같이 </a:t>
            </a:r>
            <a:r>
              <a:rPr lang="ko-KR" altLang="en-US" sz="1600" b="0" dirty="0" err="1">
                <a:solidFill>
                  <a:srgbClr val="00B050"/>
                </a:solidFill>
              </a:rPr>
              <a:t>웹화면</a:t>
            </a:r>
            <a:r>
              <a:rPr lang="ko-KR" altLang="en-US" sz="1600" b="0" dirty="0">
                <a:solidFill>
                  <a:srgbClr val="00B050"/>
                </a:solidFill>
              </a:rPr>
              <a:t> </a:t>
            </a:r>
            <a:r>
              <a:rPr lang="ko-KR" altLang="en-US" sz="1600" b="0" dirty="0" err="1">
                <a:solidFill>
                  <a:srgbClr val="00B050"/>
                </a:solidFill>
              </a:rPr>
              <a:t>없는경우에도</a:t>
            </a:r>
            <a:r>
              <a:rPr lang="ko-KR" altLang="en-US" sz="1600" b="0" dirty="0">
                <a:solidFill>
                  <a:srgbClr val="00B050"/>
                </a:solidFill>
              </a:rPr>
              <a:t> 웹페이지 </a:t>
            </a:r>
            <a:r>
              <a:rPr lang="ko-KR" altLang="en-US" sz="1600" b="0" dirty="0" err="1">
                <a:solidFill>
                  <a:srgbClr val="00B050"/>
                </a:solidFill>
              </a:rPr>
              <a:t>실행가능함</a:t>
            </a:r>
            <a:endParaRPr lang="ko-KR" altLang="en-US" sz="1600" b="0" dirty="0">
              <a:solidFill>
                <a:srgbClr val="00B050"/>
              </a:solidFill>
            </a:endParaRPr>
          </a:p>
          <a:p>
            <a:pPr fontAlgn="t" latinLnBrk="0"/>
            <a:r>
              <a:rPr lang="en-US" altLang="ko-KR" sz="1600" b="0" dirty="0">
                <a:solidFill>
                  <a:schemeClr val="accent3"/>
                </a:solidFill>
              </a:rPr>
              <a:t>#</a:t>
            </a:r>
            <a:r>
              <a:rPr lang="en-US" altLang="ko-KR" sz="1600" b="0" dirty="0" err="1">
                <a:solidFill>
                  <a:schemeClr val="accent3"/>
                </a:solidFill>
              </a:rPr>
              <a:t>options.add_argument</a:t>
            </a:r>
            <a:r>
              <a:rPr lang="en-US" altLang="ko-KR" sz="1600" b="0" dirty="0">
                <a:solidFill>
                  <a:schemeClr val="accent3"/>
                </a:solidFill>
              </a:rPr>
              <a:t>('headless')</a:t>
            </a:r>
          </a:p>
          <a:p>
            <a:pPr fontAlgn="t" latinLnBrk="0"/>
            <a:r>
              <a:rPr lang="en-US" altLang="ko-KR" sz="1600" b="0" dirty="0" err="1"/>
              <a:t>options.add_argument</a:t>
            </a:r>
            <a:r>
              <a:rPr lang="en-US" altLang="ko-KR" sz="1600" b="0" dirty="0"/>
              <a:t>('window-size=1920x1080’)</a:t>
            </a:r>
          </a:p>
          <a:p>
            <a:pPr fontAlgn="t" latinLnBrk="0"/>
            <a:r>
              <a:rPr lang="en-US" altLang="ko-KR" sz="1600" b="0" dirty="0">
                <a:solidFill>
                  <a:schemeClr val="accent3"/>
                </a:solidFill>
              </a:rPr>
              <a:t>#</a:t>
            </a:r>
            <a:r>
              <a:rPr lang="en-US" altLang="ko-KR" sz="1600" b="0" dirty="0" err="1">
                <a:solidFill>
                  <a:schemeClr val="accent3"/>
                </a:solidFill>
              </a:rPr>
              <a:t>options.add_argument</a:t>
            </a:r>
            <a:r>
              <a:rPr lang="en-US" altLang="ko-KR" sz="1600" b="0" dirty="0">
                <a:solidFill>
                  <a:schemeClr val="accent3"/>
                </a:solidFill>
              </a:rPr>
              <a:t>("disable-</a:t>
            </a:r>
            <a:r>
              <a:rPr lang="en-US" altLang="ko-KR" sz="1600" b="0" dirty="0" err="1">
                <a:solidFill>
                  <a:schemeClr val="accent3"/>
                </a:solidFill>
              </a:rPr>
              <a:t>gpu</a:t>
            </a:r>
            <a:r>
              <a:rPr lang="en-US" altLang="ko-KR" sz="1600" b="0" dirty="0">
                <a:solidFill>
                  <a:schemeClr val="accent3"/>
                </a:solidFill>
              </a:rPr>
              <a:t>")</a:t>
            </a:r>
          </a:p>
          <a:p>
            <a:pPr fontAlgn="t" latinLnBrk="0"/>
            <a:r>
              <a:rPr lang="en-US" altLang="ko-KR" sz="1600" b="0" dirty="0">
                <a:solidFill>
                  <a:srgbClr val="00B050"/>
                </a:solidFill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</a:rPr>
              <a:t>웹 드라이버 정의</a:t>
            </a:r>
          </a:p>
          <a:p>
            <a:pPr fontAlgn="t" latinLnBrk="0"/>
            <a:r>
              <a:rPr lang="en-US" altLang="ko-KR" sz="1600" b="0" dirty="0"/>
              <a:t>driver = </a:t>
            </a:r>
            <a:r>
              <a:rPr lang="en-US" altLang="ko-KR" sz="1600" b="0" dirty="0" err="1"/>
              <a:t>webdriver.Chrome</a:t>
            </a:r>
            <a:r>
              <a:rPr lang="en-US" altLang="ko-KR" sz="1600" b="0" dirty="0"/>
              <a:t>(</a:t>
            </a:r>
            <a:r>
              <a:rPr lang="en-US" altLang="ko-KR" sz="1600" b="0" dirty="0" err="1"/>
              <a:t>dirver_loc</a:t>
            </a:r>
            <a:r>
              <a:rPr lang="en-US" altLang="ko-KR" sz="1600" b="0" dirty="0"/>
              <a:t>, options=options)</a:t>
            </a:r>
            <a:endParaRPr lang="ko-KR" altLang="ko-KR" sz="1600" b="0" dirty="0"/>
          </a:p>
        </p:txBody>
      </p:sp>
    </p:spTree>
    <p:extLst>
      <p:ext uri="{BB962C8B-B14F-4D97-AF65-F5344CB8AC3E}">
        <p14:creationId xmlns:p14="http://schemas.microsoft.com/office/powerpoint/2010/main" val="15993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1328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웹페이지 이동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61048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400" b="0" dirty="0">
                <a:solidFill>
                  <a:srgbClr val="00B050"/>
                </a:solidFill>
              </a:rPr>
              <a:t># URL </a:t>
            </a:r>
            <a:r>
              <a:rPr lang="ko-KR" altLang="en-US" sz="1400" b="0" dirty="0">
                <a:solidFill>
                  <a:srgbClr val="00B050"/>
                </a:solidFill>
              </a:rPr>
              <a:t>정의</a:t>
            </a:r>
          </a:p>
          <a:p>
            <a:pPr fontAlgn="t" latinLnBrk="0"/>
            <a:r>
              <a:rPr lang="en-US" altLang="ko-KR" sz="1400" b="0" dirty="0" err="1"/>
              <a:t>base_url</a:t>
            </a:r>
            <a:r>
              <a:rPr lang="en-US" altLang="ko-KR" sz="1400" b="0" dirty="0"/>
              <a:t> = 'https://sparkkorea.com'</a:t>
            </a:r>
          </a:p>
          <a:p>
            <a:pPr fontAlgn="t" latinLnBrk="0"/>
            <a:r>
              <a:rPr lang="en-US" altLang="ko-KR" sz="1400" b="0" dirty="0">
                <a:solidFill>
                  <a:srgbClr val="00B050"/>
                </a:solidFill>
              </a:rPr>
              <a:t># UTL </a:t>
            </a:r>
            <a:r>
              <a:rPr lang="ko-KR" altLang="en-US" sz="1400" b="0" dirty="0">
                <a:solidFill>
                  <a:srgbClr val="00B050"/>
                </a:solidFill>
              </a:rPr>
              <a:t>이동</a:t>
            </a:r>
          </a:p>
          <a:p>
            <a:pPr fontAlgn="t" latinLnBrk="0"/>
            <a:r>
              <a:rPr lang="en-US" altLang="ko-KR" sz="1400" b="0" dirty="0" err="1"/>
              <a:t>driver.get</a:t>
            </a:r>
            <a:r>
              <a:rPr lang="en-US" altLang="ko-KR" sz="1400" b="0" dirty="0"/>
              <a:t>(</a:t>
            </a:r>
            <a:r>
              <a:rPr lang="en-US" altLang="ko-KR" sz="1400" b="0" dirty="0" err="1"/>
              <a:t>base_url</a:t>
            </a:r>
            <a:r>
              <a:rPr lang="en-US" altLang="ko-KR" sz="1400" b="0" dirty="0"/>
              <a:t>)</a:t>
            </a:r>
          </a:p>
          <a:p>
            <a:pPr fontAlgn="t" latinLnBrk="0"/>
            <a:r>
              <a:rPr lang="en-US" altLang="ko-KR" sz="1400" b="0" dirty="0">
                <a:solidFill>
                  <a:srgbClr val="00B050"/>
                </a:solidFill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</a:rPr>
              <a:t>퀴즈메뉴 클릭</a:t>
            </a:r>
          </a:p>
          <a:p>
            <a:pPr fontAlgn="t" latinLnBrk="0"/>
            <a:r>
              <a:rPr lang="en-US" altLang="ko-KR" sz="1400" b="0" dirty="0" err="1"/>
              <a:t>driver.find_element_by_xpath</a:t>
            </a:r>
            <a:r>
              <a:rPr lang="en-US" altLang="ko-KR" sz="1400" b="0" dirty="0"/>
              <a:t>('//*[@id="menu-item-106"]/a').click()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9F2F28-E94B-4A2A-B933-DDD111F5F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3009835"/>
            <a:ext cx="3064116" cy="1868996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69D0B57-D81B-4421-A254-709A0DBAE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395275"/>
              </p:ext>
            </p:extLst>
          </p:nvPr>
        </p:nvGraphicFramePr>
        <p:xfrm>
          <a:off x="470500" y="3018617"/>
          <a:ext cx="4288252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2973920"/>
                    </a:ext>
                  </a:extLst>
                </a:gridCol>
                <a:gridCol w="2256252">
                  <a:extLst>
                    <a:ext uri="{9D8B030D-6E8A-4147-A177-3AD203B41FA5}">
                      <a16:colId xmlns:a16="http://schemas.microsoft.com/office/drawing/2014/main" val="728807059"/>
                    </a:ext>
                  </a:extLst>
                </a:gridCol>
              </a:tblGrid>
              <a:tr h="252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020572"/>
                  </a:ext>
                </a:extLst>
              </a:tr>
              <a:tr h="2527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가져오기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driver.currnt_url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049112"/>
                  </a:ext>
                </a:extLst>
              </a:tr>
              <a:tr h="1869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driver.send_keys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(“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입력단어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240199"/>
                  </a:ext>
                </a:extLst>
              </a:tr>
              <a:tr h="1869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 입력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driver.send_keys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(u'\ue007')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7116375"/>
                  </a:ext>
                </a:extLst>
              </a:tr>
              <a:tr h="2527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소스 가져오기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driver.page_source</a:t>
                      </a:r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450479"/>
                  </a:ext>
                </a:extLst>
              </a:tr>
              <a:tr h="2527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</a:t>
                      </a:r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</a:t>
                      </a:r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가져오기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currnt_url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72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71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24426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페이지 소스 가져오기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61048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400" b="0">
                <a:solidFill>
                  <a:srgbClr val="00B050"/>
                </a:solidFill>
              </a:rPr>
              <a:t># </a:t>
            </a:r>
            <a:r>
              <a:rPr lang="ko-KR" altLang="en-US" sz="1400" b="0">
                <a:solidFill>
                  <a:srgbClr val="00B050"/>
                </a:solidFill>
              </a:rPr>
              <a:t>현재 페이지 소스 가져오기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html = driver.page_source</a:t>
            </a:r>
          </a:p>
          <a:p>
            <a:pPr fontAlgn="t" latinLnBrk="0"/>
            <a:r>
              <a:rPr lang="en-US" altLang="ko-KR" sz="1400" b="0">
                <a:solidFill>
                  <a:srgbClr val="00B050"/>
                </a:solidFill>
              </a:rPr>
              <a:t># BeautifulSoup</a:t>
            </a:r>
            <a:r>
              <a:rPr lang="ko-KR" altLang="en-US" sz="1400" b="0">
                <a:solidFill>
                  <a:srgbClr val="00B050"/>
                </a:solidFill>
              </a:rPr>
              <a:t>로 페이지 소스 파싱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soup = BeautifulSoup(html,"html.parser")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B17DA0-AB85-4C10-B751-E333A0983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360" y="2211710"/>
            <a:ext cx="4863597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611560" y="1144925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리스트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2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개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-&gt; [nameList, linkList]</a:t>
            </a: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에 각각 데이터를 담으세요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3294A3-F078-4D2D-A972-4C0AF1C99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94" b="47461"/>
          <a:stretch/>
        </p:blipFill>
        <p:spPr>
          <a:xfrm>
            <a:off x="611560" y="2989203"/>
            <a:ext cx="3479274" cy="18257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76A0F4-B9FE-4076-B187-EF7EEBEC0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41" r="2823"/>
          <a:stretch/>
        </p:blipFill>
        <p:spPr>
          <a:xfrm>
            <a:off x="5188470" y="3058697"/>
            <a:ext cx="3479274" cy="17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13887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데이터프레임 변환 및 저장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77610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400" b="0" dirty="0">
                <a:solidFill>
                  <a:srgbClr val="00B050"/>
                </a:solidFill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</a:rPr>
              <a:t>데이터 프레임 변환</a:t>
            </a:r>
          </a:p>
          <a:p>
            <a:pPr fontAlgn="t" latinLnBrk="0"/>
            <a:r>
              <a:rPr lang="en-US" altLang="ko-KR" sz="1400" b="0" dirty="0" err="1">
                <a:solidFill>
                  <a:schemeClr val="tx1"/>
                </a:solidFill>
              </a:rPr>
              <a:t>finalResult</a:t>
            </a:r>
            <a:r>
              <a:rPr lang="en-US" altLang="ko-KR" sz="1400" b="0" dirty="0">
                <a:solidFill>
                  <a:schemeClr val="tx1"/>
                </a:solidFill>
              </a:rPr>
              <a:t> = </a:t>
            </a:r>
            <a:r>
              <a:rPr lang="en-US" altLang="ko-KR" sz="1400" b="0" dirty="0" err="1">
                <a:solidFill>
                  <a:schemeClr val="tx1"/>
                </a:solidFill>
              </a:rPr>
              <a:t>pd.DataFrame</a:t>
            </a:r>
            <a:r>
              <a:rPr lang="en-US" altLang="ko-KR" sz="1400" b="0" dirty="0">
                <a:solidFill>
                  <a:schemeClr val="tx1"/>
                </a:solidFill>
              </a:rPr>
              <a:t>(zip(</a:t>
            </a:r>
            <a:r>
              <a:rPr lang="en-US" altLang="ko-KR" sz="1400" b="0" dirty="0" err="1">
                <a:solidFill>
                  <a:schemeClr val="tx1"/>
                </a:solidFill>
              </a:rPr>
              <a:t>nameList,linkList</a:t>
            </a:r>
            <a:r>
              <a:rPr lang="en-US" altLang="ko-KR" sz="1400" b="0" dirty="0">
                <a:solidFill>
                  <a:schemeClr val="tx1"/>
                </a:solidFill>
              </a:rPr>
              <a:t>), columns=["</a:t>
            </a:r>
            <a:r>
              <a:rPr lang="en-US" altLang="ko-KR" sz="1400" b="0" dirty="0" err="1">
                <a:solidFill>
                  <a:schemeClr val="tx1"/>
                </a:solidFill>
              </a:rPr>
              <a:t>title","link</a:t>
            </a:r>
            <a:r>
              <a:rPr lang="en-US" altLang="ko-KR" sz="1400" b="0" dirty="0">
                <a:solidFill>
                  <a:schemeClr val="tx1"/>
                </a:solidFill>
              </a:rPr>
              <a:t>"])</a:t>
            </a:r>
          </a:p>
          <a:p>
            <a:pPr fontAlgn="t" latinLnBrk="0"/>
            <a:r>
              <a:rPr lang="en-US" altLang="ko-KR" sz="1400" b="0" dirty="0">
                <a:solidFill>
                  <a:srgbClr val="00B050"/>
                </a:solidFill>
              </a:rPr>
              <a:t># csv </a:t>
            </a:r>
            <a:r>
              <a:rPr lang="ko-KR" altLang="en-US" sz="1400" b="0" dirty="0">
                <a:solidFill>
                  <a:srgbClr val="00B050"/>
                </a:solidFill>
              </a:rPr>
              <a:t>파일로 저장</a:t>
            </a:r>
          </a:p>
          <a:p>
            <a:pPr fontAlgn="t" latinLnBrk="0"/>
            <a:r>
              <a:rPr lang="en-US" altLang="ko-KR" sz="1400" b="0" dirty="0" err="1">
                <a:solidFill>
                  <a:schemeClr val="tx1"/>
                </a:solidFill>
              </a:rPr>
              <a:t>finalResult.to_csv</a:t>
            </a:r>
            <a:r>
              <a:rPr lang="en-US" altLang="ko-KR" sz="1400" b="0" dirty="0">
                <a:solidFill>
                  <a:schemeClr val="tx1"/>
                </a:solidFill>
              </a:rPr>
              <a:t>("./</a:t>
            </a:r>
            <a:r>
              <a:rPr lang="en-US" altLang="ko-KR" sz="1400" b="0" dirty="0" err="1">
                <a:solidFill>
                  <a:schemeClr val="tx1"/>
                </a:solidFill>
              </a:rPr>
              <a:t>link_scraping_result.csv",encoding</a:t>
            </a:r>
            <a:r>
              <a:rPr lang="en-US" altLang="ko-KR" sz="1400" b="0" dirty="0">
                <a:solidFill>
                  <a:schemeClr val="tx1"/>
                </a:solidFill>
              </a:rPr>
              <a:t>="ms949", index=False)</a:t>
            </a:r>
          </a:p>
        </p:txBody>
      </p:sp>
    </p:spTree>
    <p:extLst>
      <p:ext uri="{BB962C8B-B14F-4D97-AF65-F5344CB8AC3E}">
        <p14:creationId xmlns:p14="http://schemas.microsoft.com/office/powerpoint/2010/main" val="400777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52103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메일 전송 라이브러리 선언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776103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400" b="0" dirty="0">
                <a:solidFill>
                  <a:srgbClr val="00B050"/>
                </a:solidFill>
              </a:rPr>
              <a:t># SMTP </a:t>
            </a:r>
            <a:r>
              <a:rPr lang="ko-KR" altLang="en-US" sz="1400" b="0" dirty="0">
                <a:solidFill>
                  <a:srgbClr val="00B050"/>
                </a:solidFill>
              </a:rPr>
              <a:t>프로토콜 로드</a:t>
            </a:r>
          </a:p>
          <a:p>
            <a:pPr fontAlgn="t" latinLnBrk="0"/>
            <a:r>
              <a:rPr lang="en-US" altLang="ko-KR" sz="1400" b="0" dirty="0">
                <a:solidFill>
                  <a:schemeClr val="tx1"/>
                </a:solidFill>
              </a:rPr>
              <a:t>import </a:t>
            </a:r>
            <a:r>
              <a:rPr lang="en-US" altLang="ko-KR" sz="1400" b="0" dirty="0" err="1">
                <a:solidFill>
                  <a:schemeClr val="tx1"/>
                </a:solidFill>
              </a:rPr>
              <a:t>smtplib</a:t>
            </a:r>
            <a:endParaRPr lang="en-US" altLang="ko-KR" sz="1400" b="0" dirty="0">
              <a:solidFill>
                <a:schemeClr val="tx1"/>
              </a:solidFill>
            </a:endParaRPr>
          </a:p>
          <a:p>
            <a:pPr fontAlgn="t" latinLnBrk="0"/>
            <a:endParaRPr lang="en-US" altLang="ko-KR" sz="1400" b="0" dirty="0">
              <a:solidFill>
                <a:srgbClr val="00B050"/>
              </a:solidFill>
            </a:endParaRPr>
          </a:p>
          <a:p>
            <a:pPr fontAlgn="t" latinLnBrk="0"/>
            <a:r>
              <a:rPr lang="en-US" altLang="ko-KR" sz="1400" b="0" dirty="0">
                <a:solidFill>
                  <a:srgbClr val="00B050"/>
                </a:solidFill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</a:rPr>
              <a:t>이메일을 간단하게 </a:t>
            </a:r>
            <a:r>
              <a:rPr lang="ko-KR" altLang="en-US" sz="1400" b="0" dirty="0" err="1">
                <a:solidFill>
                  <a:srgbClr val="00B050"/>
                </a:solidFill>
              </a:rPr>
              <a:t>보낼수</a:t>
            </a:r>
            <a:r>
              <a:rPr lang="ko-KR" altLang="en-US" sz="1400" b="0" dirty="0">
                <a:solidFill>
                  <a:srgbClr val="00B050"/>
                </a:solidFill>
              </a:rPr>
              <a:t> 있는 라이브러리 로드</a:t>
            </a:r>
          </a:p>
          <a:p>
            <a:pPr fontAlgn="t" latinLnBrk="0"/>
            <a:r>
              <a:rPr lang="en-US" altLang="ko-KR" sz="1400" b="0" dirty="0">
                <a:solidFill>
                  <a:schemeClr val="tx1"/>
                </a:solidFill>
              </a:rPr>
              <a:t>from </a:t>
            </a:r>
            <a:r>
              <a:rPr lang="en-US" altLang="ko-KR" sz="1400" b="0" dirty="0" err="1">
                <a:solidFill>
                  <a:schemeClr val="tx1"/>
                </a:solidFill>
              </a:rPr>
              <a:t>email.message</a:t>
            </a:r>
            <a:r>
              <a:rPr lang="en-US" altLang="ko-KR" sz="1400" b="0" dirty="0">
                <a:solidFill>
                  <a:schemeClr val="tx1"/>
                </a:solidFill>
              </a:rPr>
              <a:t> import </a:t>
            </a:r>
            <a:r>
              <a:rPr lang="en-US" altLang="ko-KR" sz="1400" b="0" dirty="0" err="1">
                <a:solidFill>
                  <a:schemeClr val="tx1"/>
                </a:solidFill>
              </a:rPr>
              <a:t>EmailMessage</a:t>
            </a:r>
            <a:endParaRPr lang="en-US" altLang="ko-KR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2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24210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메일전송 프로토콜 설정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77610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400" b="0" dirty="0">
                <a:solidFill>
                  <a:srgbClr val="00B050"/>
                </a:solidFill>
              </a:rPr>
              <a:t># GMAIL </a:t>
            </a:r>
            <a:r>
              <a:rPr lang="ko-KR" altLang="en-US" sz="1400" b="0" dirty="0">
                <a:solidFill>
                  <a:srgbClr val="00B050"/>
                </a:solidFill>
              </a:rPr>
              <a:t>메일 설정</a:t>
            </a:r>
          </a:p>
          <a:p>
            <a:pPr fontAlgn="t" latinLnBrk="0"/>
            <a:r>
              <a:rPr lang="en-US" altLang="ko-KR" sz="1400" b="0" dirty="0">
                <a:solidFill>
                  <a:srgbClr val="00B050"/>
                </a:solidFill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</a:rPr>
              <a:t>보안설정 허용되지 않은 앱 설정 </a:t>
            </a:r>
            <a:r>
              <a:rPr lang="en-US" altLang="ko-KR" sz="1400" b="0" dirty="0">
                <a:solidFill>
                  <a:srgbClr val="00B050"/>
                </a:solidFill>
              </a:rPr>
              <a:t>YES -&gt; https://myaccount.google.com/lesssecureapps)</a:t>
            </a:r>
          </a:p>
          <a:p>
            <a:pPr fontAlgn="t" latinLnBrk="0"/>
            <a:r>
              <a:rPr lang="en-US" altLang="ko-KR" sz="1400" b="0" dirty="0" err="1">
                <a:solidFill>
                  <a:schemeClr val="tx1"/>
                </a:solidFill>
              </a:rPr>
              <a:t>smtp_gmail</a:t>
            </a:r>
            <a:r>
              <a:rPr lang="en-US" altLang="ko-KR" sz="1400" b="0" dirty="0">
                <a:solidFill>
                  <a:schemeClr val="tx1"/>
                </a:solidFill>
              </a:rPr>
              <a:t> = </a:t>
            </a:r>
            <a:r>
              <a:rPr lang="en-US" altLang="ko-KR" sz="1400" b="0" dirty="0" err="1">
                <a:solidFill>
                  <a:schemeClr val="tx1"/>
                </a:solidFill>
              </a:rPr>
              <a:t>smtplib.SMTP</a:t>
            </a:r>
            <a:r>
              <a:rPr lang="en-US" altLang="ko-KR" sz="1400" b="0" dirty="0">
                <a:solidFill>
                  <a:schemeClr val="tx1"/>
                </a:solidFill>
              </a:rPr>
              <a:t>('smtp.gmail.com', 587)</a:t>
            </a:r>
          </a:p>
          <a:p>
            <a:pPr fontAlgn="t" latinLnBrk="0"/>
            <a:endParaRPr lang="en-US" altLang="ko-KR" sz="1400" b="0" dirty="0">
              <a:solidFill>
                <a:schemeClr val="tx1"/>
              </a:solidFill>
            </a:endParaRPr>
          </a:p>
          <a:p>
            <a:pPr fontAlgn="t" latinLnBrk="0"/>
            <a:r>
              <a:rPr lang="en-US" altLang="ko-KR" sz="1400" b="0" dirty="0">
                <a:solidFill>
                  <a:schemeClr val="accent3"/>
                </a:solidFill>
              </a:rPr>
              <a:t># </a:t>
            </a:r>
            <a:r>
              <a:rPr lang="ko-KR" altLang="en-US" sz="1400" b="0" dirty="0">
                <a:solidFill>
                  <a:schemeClr val="accent3"/>
                </a:solidFill>
              </a:rPr>
              <a:t>서버 연결을 설정하는 단계</a:t>
            </a:r>
          </a:p>
          <a:p>
            <a:pPr fontAlgn="t" latinLnBrk="0"/>
            <a:r>
              <a:rPr lang="en-US" altLang="ko-KR" sz="1400" b="0" dirty="0" err="1">
                <a:solidFill>
                  <a:schemeClr val="tx1"/>
                </a:solidFill>
              </a:rPr>
              <a:t>smtp_gmail.ehlo</a:t>
            </a:r>
            <a:r>
              <a:rPr lang="en-US" altLang="ko-KR" sz="1400" b="0" dirty="0">
                <a:solidFill>
                  <a:schemeClr val="tx1"/>
                </a:solidFill>
              </a:rPr>
              <a:t>()</a:t>
            </a:r>
          </a:p>
          <a:p>
            <a:pPr fontAlgn="t" latinLnBrk="0"/>
            <a:r>
              <a:rPr lang="en-US" altLang="ko-KR" sz="1400" b="0" dirty="0">
                <a:solidFill>
                  <a:schemeClr val="tx1"/>
                </a:solidFill>
              </a:rPr>
              <a:t> </a:t>
            </a:r>
          </a:p>
          <a:p>
            <a:pPr fontAlgn="t" latinLnBrk="0"/>
            <a:r>
              <a:rPr lang="en-US" altLang="ko-KR" sz="1400" b="0" dirty="0">
                <a:solidFill>
                  <a:schemeClr val="accent3"/>
                </a:solidFill>
              </a:rPr>
              <a:t># </a:t>
            </a:r>
            <a:r>
              <a:rPr lang="ko-KR" altLang="en-US" sz="1400" b="0" dirty="0">
                <a:solidFill>
                  <a:schemeClr val="accent3"/>
                </a:solidFill>
              </a:rPr>
              <a:t>연결을 암호화</a:t>
            </a:r>
          </a:p>
          <a:p>
            <a:pPr fontAlgn="t" latinLnBrk="0"/>
            <a:r>
              <a:rPr lang="en-US" altLang="ko-KR" sz="1400" b="0" dirty="0" err="1">
                <a:solidFill>
                  <a:schemeClr val="tx1"/>
                </a:solidFill>
              </a:rPr>
              <a:t>smtp_gmail.starttls</a:t>
            </a:r>
            <a:r>
              <a:rPr lang="en-US" altLang="ko-KR" sz="1400" b="0" dirty="0">
                <a:solidFill>
                  <a:schemeClr val="tx1"/>
                </a:solidFill>
              </a:rPr>
              <a:t>()</a:t>
            </a:r>
          </a:p>
          <a:p>
            <a:pPr fontAlgn="t" latinLnBrk="0"/>
            <a:r>
              <a:rPr lang="en-US" altLang="ko-KR" sz="1400" b="0" dirty="0">
                <a:solidFill>
                  <a:schemeClr val="tx1"/>
                </a:solidFill>
              </a:rPr>
              <a:t> </a:t>
            </a:r>
          </a:p>
          <a:p>
            <a:pPr fontAlgn="t" latinLnBrk="0"/>
            <a:r>
              <a:rPr lang="en-US" altLang="ko-KR" sz="1400" b="0" dirty="0">
                <a:solidFill>
                  <a:schemeClr val="accent3"/>
                </a:solidFill>
              </a:rPr>
              <a:t>#</a:t>
            </a:r>
            <a:r>
              <a:rPr lang="ko-KR" altLang="en-US" sz="1400" b="0" dirty="0">
                <a:solidFill>
                  <a:schemeClr val="accent3"/>
                </a:solidFill>
              </a:rPr>
              <a:t>로그인</a:t>
            </a:r>
          </a:p>
          <a:p>
            <a:pPr fontAlgn="t" latinLnBrk="0"/>
            <a:r>
              <a:rPr lang="en-US" altLang="ko-KR" sz="1400" b="0" dirty="0" err="1">
                <a:solidFill>
                  <a:schemeClr val="tx1"/>
                </a:solidFill>
              </a:rPr>
              <a:t>smtp_gmail.login</a:t>
            </a:r>
            <a:r>
              <a:rPr lang="en-US" altLang="ko-KR" sz="1400" b="0" dirty="0">
                <a:solidFill>
                  <a:schemeClr val="tx1"/>
                </a:solidFill>
              </a:rPr>
              <a:t>(‘</a:t>
            </a:r>
            <a:r>
              <a:rPr lang="ko-KR" altLang="en-US" sz="1400" b="0" dirty="0">
                <a:solidFill>
                  <a:schemeClr val="accent1"/>
                </a:solidFill>
              </a:rPr>
              <a:t>로그인 아이디</a:t>
            </a:r>
            <a:r>
              <a:rPr lang="en-US" altLang="ko-KR" sz="1400" b="0" dirty="0">
                <a:solidFill>
                  <a:schemeClr val="tx1"/>
                </a:solidFill>
              </a:rPr>
              <a:t>’,’</a:t>
            </a:r>
            <a:r>
              <a:rPr lang="ko-KR" altLang="en-US" sz="1400" b="0" dirty="0">
                <a:solidFill>
                  <a:schemeClr val="accent1"/>
                </a:solidFill>
              </a:rPr>
              <a:t>로그인 비밀번호</a:t>
            </a:r>
            <a:r>
              <a:rPr lang="en-US" altLang="ko-KR" sz="1400" b="0" dirty="0">
                <a:solidFill>
                  <a:schemeClr val="tx1"/>
                </a:solidFill>
              </a:rPr>
              <a:t>')</a:t>
            </a: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D25386D9-ECA5-4A5E-9107-BB07A410B371}"/>
              </a:ext>
            </a:extLst>
          </p:cNvPr>
          <p:cNvSpPr/>
          <p:nvPr/>
        </p:nvSpPr>
        <p:spPr bwMode="auto">
          <a:xfrm>
            <a:off x="3923927" y="2446806"/>
            <a:ext cx="4736703" cy="1349080"/>
          </a:xfrm>
          <a:prstGeom prst="wedgeRectCallout">
            <a:avLst>
              <a:gd name="adj1" fmla="val -42047"/>
              <a:gd name="adj2" fmla="val 80641"/>
            </a:avLst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indent="-228600"/>
            <a:r>
              <a:rPr lang="en-US" altLang="ko-KR" sz="1600" b="0" dirty="0">
                <a:solidFill>
                  <a:schemeClr val="bg1"/>
                </a:solidFill>
                <a:cs typeface="HY견고딕" pitchFamily="18" charset="-127"/>
              </a:rPr>
              <a:t># </a:t>
            </a:r>
            <a:r>
              <a:rPr lang="ko-KR" altLang="en-US" sz="1600" b="0" dirty="0">
                <a:solidFill>
                  <a:schemeClr val="bg1"/>
                </a:solidFill>
                <a:cs typeface="HY견고딕" pitchFamily="18" charset="-127"/>
              </a:rPr>
              <a:t>패스워드 노출 방지 기본</a:t>
            </a:r>
            <a:endParaRPr lang="en-US" altLang="ko-KR" sz="1600" b="0" dirty="0">
              <a:solidFill>
                <a:schemeClr val="bg1"/>
              </a:solidFill>
              <a:cs typeface="HY견고딕" pitchFamily="18" charset="-127"/>
            </a:endParaRPr>
          </a:p>
          <a:p>
            <a:pPr marL="228600" indent="-228600"/>
            <a:r>
              <a:rPr lang="en-US" altLang="ko-KR" sz="1600" b="0" dirty="0">
                <a:solidFill>
                  <a:schemeClr val="bg1"/>
                </a:solidFill>
                <a:cs typeface="HY견고딕" pitchFamily="18" charset="-127"/>
              </a:rPr>
              <a:t>import pickle</a:t>
            </a:r>
          </a:p>
          <a:p>
            <a:pPr marL="228600" indent="-228600"/>
            <a:r>
              <a:rPr lang="en-US" altLang="ko-KR" sz="1600" b="0" dirty="0">
                <a:solidFill>
                  <a:schemeClr val="bg1"/>
                </a:solidFill>
                <a:cs typeface="HY견고딕" pitchFamily="18" charset="-127"/>
              </a:rPr>
              <a:t>#pw = "password"    </a:t>
            </a:r>
          </a:p>
          <a:p>
            <a:pPr marL="228600" indent="-228600"/>
            <a:r>
              <a:rPr lang="en-US" altLang="ko-KR" sz="1600" b="0" dirty="0" err="1">
                <a:solidFill>
                  <a:schemeClr val="bg1"/>
                </a:solidFill>
                <a:cs typeface="HY견고딕" pitchFamily="18" charset="-127"/>
              </a:rPr>
              <a:t>pickle.dump</a:t>
            </a:r>
            <a:r>
              <a:rPr lang="en-US" altLang="ko-KR" sz="1600" b="0" dirty="0">
                <a:solidFill>
                  <a:schemeClr val="bg1"/>
                </a:solidFill>
                <a:cs typeface="HY견고딕" pitchFamily="18" charset="-127"/>
              </a:rPr>
              <a:t>(pw, open("</a:t>
            </a:r>
            <a:r>
              <a:rPr lang="en-US" altLang="ko-KR" sz="1600" b="0" dirty="0" err="1">
                <a:solidFill>
                  <a:schemeClr val="bg1"/>
                </a:solidFill>
                <a:cs typeface="HY견고딕" pitchFamily="18" charset="-127"/>
              </a:rPr>
              <a:t>pw.pickle</a:t>
            </a:r>
            <a:r>
              <a:rPr lang="en-US" altLang="ko-KR" sz="1600" b="0" dirty="0">
                <a:solidFill>
                  <a:schemeClr val="bg1"/>
                </a:solidFill>
                <a:cs typeface="HY견고딕" pitchFamily="18" charset="-127"/>
              </a:rPr>
              <a:t>", '</a:t>
            </a:r>
            <a:r>
              <a:rPr lang="en-US" altLang="ko-KR" sz="1600" b="0" dirty="0" err="1">
                <a:solidFill>
                  <a:schemeClr val="bg1"/>
                </a:solidFill>
                <a:cs typeface="HY견고딕" pitchFamily="18" charset="-127"/>
              </a:rPr>
              <a:t>wb</a:t>
            </a:r>
            <a:r>
              <a:rPr lang="en-US" altLang="ko-KR" sz="1600" b="0" dirty="0">
                <a:solidFill>
                  <a:schemeClr val="bg1"/>
                </a:solidFill>
                <a:cs typeface="HY견고딕" pitchFamily="18" charset="-127"/>
              </a:rPr>
              <a:t>'))</a:t>
            </a:r>
          </a:p>
          <a:p>
            <a:pPr marL="228600" indent="-228600"/>
            <a:r>
              <a:rPr lang="en-US" altLang="ko-KR" sz="1600" b="0" dirty="0">
                <a:solidFill>
                  <a:schemeClr val="bg1"/>
                </a:solidFill>
                <a:cs typeface="HY견고딕" pitchFamily="18" charset="-127"/>
              </a:rPr>
              <a:t>pw = </a:t>
            </a:r>
            <a:r>
              <a:rPr lang="en-US" altLang="ko-KR" sz="1600" b="0" dirty="0" err="1">
                <a:solidFill>
                  <a:schemeClr val="bg1"/>
                </a:solidFill>
                <a:cs typeface="HY견고딕" pitchFamily="18" charset="-127"/>
              </a:rPr>
              <a:t>pickle.load</a:t>
            </a:r>
            <a:r>
              <a:rPr lang="en-US" altLang="ko-KR" sz="1600" b="0" dirty="0">
                <a:solidFill>
                  <a:schemeClr val="bg1"/>
                </a:solidFill>
                <a:cs typeface="HY견고딕" pitchFamily="18" charset="-127"/>
              </a:rPr>
              <a:t>(open('</a:t>
            </a:r>
            <a:r>
              <a:rPr lang="en-US" altLang="ko-KR" sz="1600" b="0" dirty="0" err="1">
                <a:solidFill>
                  <a:schemeClr val="bg1"/>
                </a:solidFill>
                <a:cs typeface="HY견고딕" pitchFamily="18" charset="-127"/>
              </a:rPr>
              <a:t>pw.pickle</a:t>
            </a:r>
            <a:r>
              <a:rPr lang="en-US" altLang="ko-KR" sz="1600" b="0" dirty="0">
                <a:solidFill>
                  <a:schemeClr val="bg1"/>
                </a:solidFill>
                <a:cs typeface="HY견고딕" pitchFamily="18" charset="-127"/>
              </a:rPr>
              <a:t>', '</a:t>
            </a:r>
            <a:r>
              <a:rPr lang="en-US" altLang="ko-KR" sz="1600" b="0" dirty="0" err="1">
                <a:solidFill>
                  <a:schemeClr val="bg1"/>
                </a:solidFill>
                <a:cs typeface="HY견고딕" pitchFamily="18" charset="-127"/>
              </a:rPr>
              <a:t>rb</a:t>
            </a:r>
            <a:r>
              <a:rPr lang="en-US" altLang="ko-KR" sz="1600" b="0" dirty="0">
                <a:solidFill>
                  <a:schemeClr val="bg1"/>
                </a:solidFill>
                <a:cs typeface="HY견고딕" pitchFamily="18" charset="-127"/>
              </a:rPr>
              <a:t>'))</a:t>
            </a:r>
            <a:endParaRPr kumimoji="1" lang="ko-KR" altLang="en-US" sz="16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6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lvl="0" algn="ctr"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앞으로 웹에서 데이터를 가져오는 방법을 배웁니다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.</a:t>
            </a:r>
          </a:p>
          <a:p>
            <a:pPr lvl="0" algn="ctr">
              <a:defRPr/>
            </a:pPr>
            <a:r>
              <a:rPr lang="ko-KR" altLang="en-US" sz="2400" b="0">
                <a:solidFill>
                  <a:prstClr val="white"/>
                </a:solidFill>
                <a:cs typeface="Times New Roman" panose="02020603050405020304" pitchFamily="18" charset="0"/>
              </a:rPr>
              <a:t>그전에</a:t>
            </a:r>
            <a:r>
              <a:rPr lang="en-US" altLang="ko-KR" sz="2400" b="0">
                <a:solidFill>
                  <a:prstClr val="white"/>
                </a:solidFill>
                <a:cs typeface="Times New Roman" panose="02020603050405020304" pitchFamily="18" charset="0"/>
              </a:rPr>
              <a:t>! </a:t>
            </a:r>
            <a:r>
              <a:rPr lang="ko-KR" altLang="en-US" sz="2400" b="0">
                <a:solidFill>
                  <a:prstClr val="white"/>
                </a:solidFill>
                <a:cs typeface="Times New Roman" panose="02020603050405020304" pitchFamily="18" charset="0"/>
              </a:rPr>
              <a:t>문법을 </a:t>
            </a:r>
            <a:r>
              <a:rPr lang="ko-KR" altLang="en-US" sz="3200" b="0">
                <a:solidFill>
                  <a:srgbClr val="FFFF00"/>
                </a:solidFill>
                <a:cs typeface="Times New Roman" panose="02020603050405020304" pitchFamily="18" charset="0"/>
              </a:rPr>
              <a:t>핵심문법</a:t>
            </a:r>
            <a:r>
              <a:rPr lang="ko-KR" altLang="en-US" sz="2400" b="0">
                <a:solidFill>
                  <a:prstClr val="white"/>
                </a:solidFill>
                <a:cs typeface="Times New Roman" panose="02020603050405020304" pitchFamily="18" charset="0"/>
              </a:rPr>
              <a:t>을 둘러보겠습니다</a:t>
            </a:r>
            <a:r>
              <a:rPr lang="en-US" altLang="ko-KR" sz="2400" b="0">
                <a:solidFill>
                  <a:prstClr val="white"/>
                </a:solidFill>
                <a:cs typeface="Times New Roman" panose="02020603050405020304" pitchFamily="18" charset="0"/>
              </a:rPr>
              <a:t>.</a:t>
            </a:r>
          </a:p>
          <a:p>
            <a:pPr lvl="0" algn="ctr"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( </a:t>
            </a:r>
            <a:r>
              <a:rPr kumimoji="1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이미 배웠다면 </a:t>
            </a:r>
            <a:r>
              <a:rPr lang="en-US" altLang="ko-KR" sz="3200" b="0">
                <a:solidFill>
                  <a:srgbClr val="FFFF00"/>
                </a:solidFill>
                <a:cs typeface="Times New Roman" panose="02020603050405020304" pitchFamily="18" charset="0"/>
              </a:rPr>
              <a:t>Pass!!! </a:t>
            </a:r>
            <a:r>
              <a:rPr lang="en-US" altLang="ko-KR" sz="2400" b="0">
                <a:solidFill>
                  <a:prstClr val="white"/>
                </a:solidFill>
                <a:cs typeface="Times New Roman" panose="02020603050405020304" pitchFamily="18" charset="0"/>
              </a:rPr>
              <a:t>)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394816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83024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수신자 목록 정의 및 불러오기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C77F0E8-88C8-4644-8D2A-F16D02D4E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303812"/>
            <a:ext cx="2736304" cy="162579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E8760C-7239-4DFC-95CE-B02744076836}"/>
              </a:ext>
            </a:extLst>
          </p:cNvPr>
          <p:cNvSpPr/>
          <p:nvPr/>
        </p:nvSpPr>
        <p:spPr>
          <a:xfrm>
            <a:off x="424518" y="1483672"/>
            <a:ext cx="717181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accent3"/>
                </a:solidFill>
              </a:rPr>
              <a:t># </a:t>
            </a:r>
            <a:r>
              <a:rPr lang="ko-KR" altLang="en-US" sz="1400">
                <a:solidFill>
                  <a:schemeClr val="accent3"/>
                </a:solidFill>
              </a:rPr>
              <a:t>저장된 </a:t>
            </a:r>
            <a:r>
              <a:rPr lang="en-US" altLang="ko-KR" sz="1400">
                <a:solidFill>
                  <a:schemeClr val="accent3"/>
                </a:solidFill>
              </a:rPr>
              <a:t>csv </a:t>
            </a:r>
            <a:r>
              <a:rPr lang="ko-KR" altLang="en-US" sz="1400">
                <a:solidFill>
                  <a:schemeClr val="accent3"/>
                </a:solidFill>
              </a:rPr>
              <a:t>파일 불러오기</a:t>
            </a:r>
          </a:p>
          <a:p>
            <a:r>
              <a:rPr lang="en-US" altLang="ko-KR" sz="1400"/>
              <a:t>emaillist = pd.read_csv("./emailaddress.csv", encoding='ms949')</a:t>
            </a:r>
          </a:p>
          <a:p>
            <a:r>
              <a:rPr lang="en-US" altLang="ko-KR" sz="1400"/>
              <a:t>emaillist</a:t>
            </a:r>
          </a:p>
          <a:p>
            <a:endParaRPr lang="en-US" altLang="ko-KR" sz="1400"/>
          </a:p>
          <a:p>
            <a:r>
              <a:rPr lang="en-US" altLang="ko-KR" sz="1400">
                <a:solidFill>
                  <a:schemeClr val="accent3"/>
                </a:solidFill>
              </a:rPr>
              <a:t># </a:t>
            </a:r>
            <a:r>
              <a:rPr lang="ko-KR" altLang="en-US" sz="1400">
                <a:solidFill>
                  <a:schemeClr val="accent3"/>
                </a:solidFill>
              </a:rPr>
              <a:t>이메일 주소정보 리스트 변환</a:t>
            </a:r>
          </a:p>
          <a:p>
            <a:r>
              <a:rPr lang="en-US" altLang="ko-KR" sz="1400"/>
              <a:t>to = emaillist['</a:t>
            </a:r>
            <a:r>
              <a:rPr lang="ko-KR" altLang="en-US" sz="1400"/>
              <a:t>이메일</a:t>
            </a:r>
            <a:r>
              <a:rPr lang="en-US" altLang="ko-KR" sz="1400"/>
              <a:t>'].tolist()</a:t>
            </a:r>
          </a:p>
          <a:p>
            <a:r>
              <a:rPr lang="en-US" altLang="ko-KR" sz="1400"/>
              <a:t>to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C5F031-2D42-4928-B5D7-C33F38C10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3916032"/>
            <a:ext cx="42195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3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Selenium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 스크랩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163768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메일전송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265497"/>
            <a:ext cx="68249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b="0"/>
              <a:t>msg=EmailMessage()</a:t>
            </a:r>
          </a:p>
          <a:p>
            <a:pPr fontAlgn="t" latinLnBrk="0"/>
            <a:r>
              <a:rPr lang="en-US" altLang="ko-KR" b="0"/>
              <a:t> </a:t>
            </a:r>
          </a:p>
          <a:p>
            <a:pPr fontAlgn="t" latinLnBrk="0"/>
            <a:r>
              <a:rPr lang="en-US" altLang="ko-KR" b="0"/>
              <a:t># </a:t>
            </a:r>
            <a:r>
              <a:rPr lang="ko-KR" altLang="en-US" b="0"/>
              <a:t>제목 입력</a:t>
            </a:r>
          </a:p>
          <a:p>
            <a:pPr fontAlgn="t" latinLnBrk="0"/>
            <a:r>
              <a:rPr lang="en-US" altLang="ko-KR" b="0"/>
              <a:t>msg['Subject']="</a:t>
            </a:r>
            <a:r>
              <a:rPr lang="ko-KR" altLang="en-US" b="0"/>
              <a:t>퀴즈 정보</a:t>
            </a:r>
            <a:r>
              <a:rPr lang="en-US" altLang="ko-KR" b="0"/>
              <a:t>"</a:t>
            </a:r>
          </a:p>
          <a:p>
            <a:pPr fontAlgn="t" latinLnBrk="0"/>
            <a:r>
              <a:rPr lang="en-US" altLang="ko-KR" b="0"/>
              <a:t> </a:t>
            </a:r>
          </a:p>
          <a:p>
            <a:pPr fontAlgn="t" latinLnBrk="0"/>
            <a:r>
              <a:rPr lang="en-US" altLang="ko-KR" b="0"/>
              <a:t># </a:t>
            </a:r>
            <a:r>
              <a:rPr lang="ko-KR" altLang="en-US" b="0"/>
              <a:t>내용 입력</a:t>
            </a:r>
          </a:p>
          <a:p>
            <a:pPr fontAlgn="t" latinLnBrk="0"/>
            <a:r>
              <a:rPr lang="en-US" altLang="ko-KR" b="0"/>
              <a:t>msg.set_content("</a:t>
            </a:r>
            <a:r>
              <a:rPr lang="ko-KR" altLang="en-US" b="0"/>
              <a:t>퀴즈정보</a:t>
            </a:r>
            <a:r>
              <a:rPr lang="en-US" altLang="ko-KR" b="0"/>
              <a:t>")</a:t>
            </a:r>
          </a:p>
          <a:p>
            <a:pPr fontAlgn="t" latinLnBrk="0"/>
            <a:r>
              <a:rPr lang="en-US" altLang="ko-KR" b="0"/>
              <a:t> </a:t>
            </a:r>
          </a:p>
          <a:p>
            <a:pPr fontAlgn="t" latinLnBrk="0"/>
            <a:r>
              <a:rPr lang="en-US" altLang="ko-KR" b="0"/>
              <a:t># </a:t>
            </a:r>
            <a:r>
              <a:rPr lang="ko-KR" altLang="en-US" b="0"/>
              <a:t>보내는 사람</a:t>
            </a:r>
          </a:p>
          <a:p>
            <a:pPr fontAlgn="t" latinLnBrk="0"/>
            <a:r>
              <a:rPr lang="en-US" altLang="ko-KR" b="0"/>
              <a:t>msg['From']='haiteamm@gmail.com'</a:t>
            </a:r>
          </a:p>
          <a:p>
            <a:pPr fontAlgn="t" latinLnBrk="0"/>
            <a:r>
              <a:rPr lang="en-US" altLang="ko-KR" b="0"/>
              <a:t> </a:t>
            </a:r>
          </a:p>
          <a:p>
            <a:pPr fontAlgn="t" latinLnBrk="0"/>
            <a:r>
              <a:rPr lang="en-US" altLang="ko-KR" b="0"/>
              <a:t># </a:t>
            </a:r>
            <a:r>
              <a:rPr lang="ko-KR" altLang="en-US" b="0"/>
              <a:t>받는 사람</a:t>
            </a:r>
          </a:p>
          <a:p>
            <a:pPr fontAlgn="t" latinLnBrk="0"/>
            <a:r>
              <a:rPr lang="en-US" altLang="ko-KR" b="0"/>
              <a:t>msg['To'] = ",".join(to)</a:t>
            </a:r>
          </a:p>
          <a:p>
            <a:pPr fontAlgn="t" latinLnBrk="0"/>
            <a:r>
              <a:rPr lang="en-US" altLang="ko-KR" b="0"/>
              <a:t> </a:t>
            </a:r>
          </a:p>
          <a:p>
            <a:pPr fontAlgn="t" latinLnBrk="0"/>
            <a:r>
              <a:rPr lang="en-US" altLang="ko-KR" b="0"/>
              <a:t>file='link_scraping_result.csv'</a:t>
            </a:r>
          </a:p>
          <a:p>
            <a:pPr fontAlgn="t" latinLnBrk="0"/>
            <a:r>
              <a:rPr lang="en-US" altLang="ko-KR" b="0"/>
              <a:t>fp = open(file,'rb')</a:t>
            </a:r>
          </a:p>
          <a:p>
            <a:pPr fontAlgn="t" latinLnBrk="0"/>
            <a:r>
              <a:rPr lang="en-US" altLang="ko-KR" b="0"/>
              <a:t>file_data=fp.read()</a:t>
            </a:r>
          </a:p>
          <a:p>
            <a:pPr fontAlgn="t" latinLnBrk="0"/>
            <a:r>
              <a:rPr lang="en-US" altLang="ko-KR" b="0"/>
              <a:t>msg.add_attachment(file_data,maintype='text',</a:t>
            </a:r>
          </a:p>
          <a:p>
            <a:pPr fontAlgn="t" latinLnBrk="0"/>
            <a:r>
              <a:rPr lang="en-US" altLang="ko-KR" b="0"/>
              <a:t>                   subtype='plain',filename='link_scraping_result.csv')</a:t>
            </a:r>
          </a:p>
          <a:p>
            <a:pPr fontAlgn="t" latinLnBrk="0"/>
            <a:r>
              <a:rPr lang="en-US" altLang="ko-KR" b="0"/>
              <a:t>smtp_gmail.send_message(msg)</a:t>
            </a:r>
            <a:endParaRPr lang="ko-KR" altLang="ko-KR" b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DBBE92-7917-437B-A386-BB5AEF8CC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836" y="1563638"/>
            <a:ext cx="48577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4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82808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 및 드라이버 등록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320564"/>
            <a:ext cx="689694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/>
              <a:t>from selenium import webdriver</a:t>
            </a:r>
          </a:p>
          <a:p>
            <a:r>
              <a:rPr lang="en-US" altLang="ko-KR" sz="1400" b="0"/>
              <a:t>from bs4 import BeautifulSoup</a:t>
            </a:r>
          </a:p>
          <a:p>
            <a:r>
              <a:rPr lang="en-US" altLang="ko-KR" sz="1400" b="0"/>
              <a:t>import os</a:t>
            </a:r>
          </a:p>
          <a:p>
            <a:r>
              <a:rPr lang="en-US" altLang="ko-KR" sz="1400" b="0"/>
              <a:t>from os.path import join, dirname</a:t>
            </a:r>
          </a:p>
          <a:p>
            <a:endParaRPr lang="en-US" altLang="ko-KR" sz="1400" b="0"/>
          </a:p>
          <a:p>
            <a:r>
              <a:rPr lang="en-US" altLang="ko-KR" sz="1400" b="0"/>
              <a:t>if os.name == 'nt':</a:t>
            </a:r>
          </a:p>
          <a:p>
            <a:r>
              <a:rPr lang="en-US" altLang="ko-KR" sz="1400" b="0"/>
              <a:t>    os_name = 'nt'</a:t>
            </a:r>
          </a:p>
          <a:p>
            <a:r>
              <a:rPr lang="en-US" altLang="ko-KR" sz="1400" b="0"/>
              <a:t>elif os.name == 'mac':</a:t>
            </a:r>
          </a:p>
          <a:p>
            <a:r>
              <a:rPr lang="en-US" altLang="ko-KR" sz="1400" b="0"/>
              <a:t>    os_name = 'mac'</a:t>
            </a:r>
          </a:p>
          <a:p>
            <a:r>
              <a:rPr lang="en-US" altLang="ko-KR" sz="1400" b="0"/>
              <a:t>else:</a:t>
            </a:r>
          </a:p>
          <a:p>
            <a:r>
              <a:rPr lang="en-US" altLang="ko-KR" sz="1400" b="0"/>
              <a:t>    os_name = 'linux'</a:t>
            </a:r>
          </a:p>
          <a:p>
            <a:endParaRPr lang="en-US" altLang="ko-KR" sz="1400" b="0"/>
          </a:p>
          <a:p>
            <a:r>
              <a:rPr lang="en-US" altLang="ko-KR" sz="1400" b="0"/>
              <a:t>if os_name == 'nt':</a:t>
            </a:r>
          </a:p>
          <a:p>
            <a:r>
              <a:rPr lang="en-US" altLang="ko-KR" sz="1400" b="0"/>
              <a:t>    dirver_loc = "d:/chromedriver/chromedriver.exe"</a:t>
            </a:r>
          </a:p>
          <a:p>
            <a:r>
              <a:rPr lang="en-US" altLang="ko-KR" sz="1400" b="0"/>
              <a:t>else:</a:t>
            </a:r>
          </a:p>
          <a:p>
            <a:r>
              <a:rPr lang="en-US" altLang="ko-KR" sz="1400" b="0"/>
              <a:t>    dirver_loc = "/home/download/chromedriver/chromedriver.exe"</a:t>
            </a:r>
          </a:p>
        </p:txBody>
      </p:sp>
    </p:spTree>
    <p:extLst>
      <p:ext uri="{BB962C8B-B14F-4D97-AF65-F5344CB8AC3E}">
        <p14:creationId xmlns:p14="http://schemas.microsoft.com/office/powerpoint/2010/main" val="134428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82808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 및 드라이버 등록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53127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400" b="0">
                <a:solidFill>
                  <a:srgbClr val="00B050"/>
                </a:solidFill>
              </a:rPr>
              <a:t># </a:t>
            </a:r>
            <a:r>
              <a:rPr lang="ko-KR" altLang="en-US" sz="1400" b="0">
                <a:solidFill>
                  <a:srgbClr val="00B050"/>
                </a:solidFill>
              </a:rPr>
              <a:t>크롬 옵션 설정</a:t>
            </a:r>
          </a:p>
          <a:p>
            <a:pPr fontAlgn="t" latinLnBrk="0"/>
            <a:r>
              <a:rPr lang="en-US" altLang="ko-KR" sz="1400" b="0"/>
              <a:t>options = webdriver.ChromeOptions()</a:t>
            </a:r>
          </a:p>
          <a:p>
            <a:pPr fontAlgn="t" latinLnBrk="0"/>
            <a:r>
              <a:rPr lang="en-US" altLang="ko-KR" sz="1400" b="0">
                <a:solidFill>
                  <a:srgbClr val="00B050"/>
                </a:solidFill>
              </a:rPr>
              <a:t># </a:t>
            </a:r>
            <a:r>
              <a:rPr lang="ko-KR" altLang="en-US" sz="1400" b="0">
                <a:solidFill>
                  <a:srgbClr val="00B050"/>
                </a:solidFill>
              </a:rPr>
              <a:t>헤드리스 설정 시 리눅스 같이 웹화면 없는경우에도 웹페이지 실행가능함</a:t>
            </a:r>
          </a:p>
          <a:p>
            <a:pPr fontAlgn="t" latinLnBrk="0"/>
            <a:r>
              <a:rPr lang="en-US" altLang="ko-KR" sz="1400" b="0"/>
              <a:t>options.add_argument('headless')</a:t>
            </a:r>
          </a:p>
          <a:p>
            <a:pPr fontAlgn="t" latinLnBrk="0"/>
            <a:r>
              <a:rPr lang="en-US" altLang="ko-KR" sz="1400" b="0"/>
              <a:t>options.add_argument('window-size=1920x1080')</a:t>
            </a:r>
          </a:p>
          <a:p>
            <a:pPr fontAlgn="t" latinLnBrk="0"/>
            <a:r>
              <a:rPr lang="en-US" altLang="ko-KR" sz="1400" b="0"/>
              <a:t>options.add_argument("disable-gpu")</a:t>
            </a:r>
          </a:p>
          <a:p>
            <a:pPr fontAlgn="t" latinLnBrk="0"/>
            <a:r>
              <a:rPr lang="en-US" altLang="ko-KR" sz="1400" b="0">
                <a:solidFill>
                  <a:srgbClr val="00B050"/>
                </a:solidFill>
              </a:rPr>
              <a:t># </a:t>
            </a:r>
            <a:r>
              <a:rPr lang="ko-KR" altLang="en-US" sz="1400" b="0">
                <a:solidFill>
                  <a:srgbClr val="00B050"/>
                </a:solidFill>
              </a:rPr>
              <a:t>웹 드라이버 정의</a:t>
            </a:r>
          </a:p>
          <a:p>
            <a:pPr fontAlgn="t" latinLnBrk="0"/>
            <a:r>
              <a:rPr lang="en-US" altLang="ko-KR" sz="1400" b="0"/>
              <a:t>driver = webdriver.Chrome(dirver_loc, options=options)</a:t>
            </a:r>
            <a:endParaRPr lang="ko-KR" altLang="ko-KR" sz="1400" b="0"/>
          </a:p>
        </p:txBody>
      </p:sp>
    </p:spTree>
    <p:extLst>
      <p:ext uri="{BB962C8B-B14F-4D97-AF65-F5344CB8AC3E}">
        <p14:creationId xmlns:p14="http://schemas.microsoft.com/office/powerpoint/2010/main" val="254112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197716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키워드 등록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596083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naver_login_url = 'https://nid.naver.com/nidlogin.login'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cafe_url = 'https://cafe.naver.com/smartpolytech'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keyword_list = [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    '</a:t>
            </a:r>
            <a:r>
              <a:rPr lang="ko-KR" altLang="en-US" sz="1400" b="0">
                <a:solidFill>
                  <a:schemeClr val="tx1"/>
                </a:solidFill>
              </a:rPr>
              <a:t>스프링</a:t>
            </a:r>
            <a:r>
              <a:rPr lang="en-US" altLang="ko-KR" sz="1400" b="0">
                <a:solidFill>
                  <a:schemeClr val="tx1"/>
                </a:solidFill>
              </a:rPr>
              <a:t>','</a:t>
            </a:r>
            <a:r>
              <a:rPr lang="ko-KR" altLang="en-US" sz="1400" b="0">
                <a:solidFill>
                  <a:schemeClr val="tx1"/>
                </a:solidFill>
              </a:rPr>
              <a:t>웹</a:t>
            </a:r>
            <a:r>
              <a:rPr lang="en-US" altLang="ko-KR" sz="1400" b="0">
                <a:solidFill>
                  <a:schemeClr val="tx1"/>
                </a:solidFill>
              </a:rPr>
              <a:t>'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]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result_dic = {}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for keyword in keyword_list: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    result_dic[keyword] = {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        'title' : [],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        'writer' : [],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        'href' : [],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        'date' : []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    }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exception_flag = 0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exception_title_keyword_list = ['</a:t>
            </a:r>
            <a:r>
              <a:rPr lang="ko-KR" altLang="en-US" sz="1400" b="0">
                <a:solidFill>
                  <a:schemeClr val="tx1"/>
                </a:solidFill>
              </a:rPr>
              <a:t>하둡</a:t>
            </a:r>
            <a:r>
              <a:rPr lang="en-US" altLang="ko-KR" sz="1400" b="0">
                <a:solidFill>
                  <a:schemeClr val="tx1"/>
                </a:solidFill>
              </a:rPr>
              <a:t>','</a:t>
            </a:r>
            <a:r>
              <a:rPr lang="ko-KR" altLang="en-US" sz="1400" b="0">
                <a:solidFill>
                  <a:schemeClr val="tx1"/>
                </a:solidFill>
              </a:rPr>
              <a:t>빅데이터</a:t>
            </a:r>
            <a:r>
              <a:rPr lang="en-US" altLang="ko-KR" sz="1400" b="0">
                <a:solidFill>
                  <a:schemeClr val="tx1"/>
                </a:solidFill>
              </a:rPr>
              <a:t>']</a:t>
            </a:r>
          </a:p>
          <a:p>
            <a:pPr fontAlgn="t" latinLnBrk="0"/>
            <a:r>
              <a:rPr lang="en-US" altLang="ko-KR" sz="1400" b="0">
                <a:solidFill>
                  <a:schemeClr val="tx1"/>
                </a:solidFill>
              </a:rPr>
              <a:t>exception_writer_keyword_list = []</a:t>
            </a:r>
          </a:p>
        </p:txBody>
      </p:sp>
    </p:spTree>
    <p:extLst>
      <p:ext uri="{BB962C8B-B14F-4D97-AF65-F5344CB8AC3E}">
        <p14:creationId xmlns:p14="http://schemas.microsoft.com/office/powerpoint/2010/main" val="192428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19339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네이버 로그인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3003798"/>
            <a:ext cx="68249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400" b="0"/>
              <a:t># Login Page</a:t>
            </a:r>
          </a:p>
          <a:p>
            <a:pPr fontAlgn="t" latinLnBrk="0"/>
            <a:r>
              <a:rPr lang="en-US" altLang="ko-KR" sz="1400" b="0"/>
              <a:t>driver.get(naver_login_url)</a:t>
            </a:r>
          </a:p>
          <a:p>
            <a:pPr fontAlgn="t" latinLnBrk="0"/>
            <a:endParaRPr lang="en-US" altLang="ko-KR" sz="1400" b="0"/>
          </a:p>
          <a:p>
            <a:pPr fontAlgn="t" latinLnBrk="0"/>
            <a:r>
              <a:rPr lang="en-US" altLang="ko-KR" sz="1400" b="0"/>
              <a:t>id = "</a:t>
            </a:r>
            <a:r>
              <a:rPr lang="ko-KR" altLang="en-US" sz="1400" b="0"/>
              <a:t>아이디</a:t>
            </a:r>
            <a:r>
              <a:rPr lang="en-US" altLang="ko-KR" sz="1400" b="0"/>
              <a:t>"</a:t>
            </a:r>
          </a:p>
          <a:p>
            <a:pPr fontAlgn="t" latinLnBrk="0"/>
            <a:r>
              <a:rPr lang="en-US" altLang="ko-KR" sz="1400" b="0"/>
              <a:t>pw = "</a:t>
            </a:r>
            <a:r>
              <a:rPr lang="ko-KR" altLang="en-US" sz="1400" b="0"/>
              <a:t>비밀번호</a:t>
            </a:r>
            <a:r>
              <a:rPr lang="en-US" altLang="ko-KR" sz="1400" b="0"/>
              <a:t>"</a:t>
            </a:r>
          </a:p>
          <a:p>
            <a:pPr fontAlgn="t" latinLnBrk="0"/>
            <a:r>
              <a:rPr lang="en-US" altLang="ko-KR" sz="1400" b="0"/>
              <a:t>driver.execute_script("document.getElementsByName('id')[0].value=\'"+id+"\'")</a:t>
            </a:r>
          </a:p>
          <a:p>
            <a:pPr fontAlgn="t" latinLnBrk="0"/>
            <a:r>
              <a:rPr lang="en-US" altLang="ko-KR" sz="1400" b="0"/>
              <a:t>driver.execute_script("document.getElementsByName('pw')[0].value=\'"+pw+"\'")</a:t>
            </a:r>
          </a:p>
          <a:p>
            <a:pPr fontAlgn="t" latinLnBrk="0"/>
            <a:r>
              <a:rPr lang="en-US" altLang="ko-KR" sz="1400" b="0"/>
              <a:t>driver.find_element_by_css_selector('#frmNIDLogin &gt; fieldset &gt; input').click()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C0D241-F03A-4F59-A4E1-1A8FCFAE6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752" y="2355726"/>
            <a:ext cx="2232248" cy="167289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7E0727-2BA4-40E3-8EE9-58F3DDFC6C89}"/>
              </a:ext>
            </a:extLst>
          </p:cNvPr>
          <p:cNvSpPr/>
          <p:nvPr/>
        </p:nvSpPr>
        <p:spPr>
          <a:xfrm>
            <a:off x="483369" y="1444405"/>
            <a:ext cx="696895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400" b="0"/>
              <a:t># Login Page</a:t>
            </a:r>
          </a:p>
          <a:p>
            <a:pPr fontAlgn="t" latinLnBrk="0"/>
            <a:r>
              <a:rPr lang="en-US" altLang="ko-KR" sz="1400" b="0"/>
              <a:t>driver.get(naver_login_url)</a:t>
            </a:r>
          </a:p>
          <a:p>
            <a:pPr fontAlgn="t" latinLnBrk="0"/>
            <a:r>
              <a:rPr lang="en-US" altLang="ko-KR" sz="1400" b="0"/>
              <a:t>driver.find_element_by_name('id').send_keys('ID')</a:t>
            </a:r>
          </a:p>
          <a:p>
            <a:pPr fontAlgn="t" latinLnBrk="0"/>
            <a:r>
              <a:rPr lang="en-US" altLang="ko-KR" sz="1400" b="0"/>
              <a:t>driver.find_element_by_name('pw').send_keys('PWD')</a:t>
            </a:r>
          </a:p>
          <a:p>
            <a:pPr fontAlgn="t" latinLnBrk="0"/>
            <a:r>
              <a:rPr lang="en-US" altLang="ko-KR" sz="1400" b="0"/>
              <a:t>driver.find_element_by_css_selector('#frmNIDLogin &gt; fieldset &gt; input').click()</a:t>
            </a:r>
          </a:p>
        </p:txBody>
      </p:sp>
    </p:spTree>
    <p:extLst>
      <p:ext uri="{BB962C8B-B14F-4D97-AF65-F5344CB8AC3E}">
        <p14:creationId xmlns:p14="http://schemas.microsoft.com/office/powerpoint/2010/main" val="401968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76753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네이버 카페 접속 및 크롤링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53127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b="0"/>
              <a:t># </a:t>
            </a:r>
            <a:r>
              <a:rPr lang="ko-KR" altLang="en-US" b="0"/>
              <a:t>카페 접속 및 검색어 크롤링</a:t>
            </a:r>
          </a:p>
          <a:p>
            <a:pPr fontAlgn="t" latinLnBrk="0"/>
            <a:r>
              <a:rPr lang="en-US" altLang="ko-KR" b="0"/>
              <a:t>driver.get(cafe_url)</a:t>
            </a:r>
          </a:p>
          <a:p>
            <a:pPr fontAlgn="t" latinLnBrk="0"/>
            <a:r>
              <a:rPr lang="en-US" altLang="ko-KR" b="0"/>
              <a:t>driver.implicitly_wait(3)</a:t>
            </a:r>
          </a:p>
          <a:p>
            <a:pPr fontAlgn="t" latinLnBrk="0"/>
            <a:r>
              <a:rPr lang="en-US" altLang="ko-KR" b="0"/>
              <a:t># driver.get_screenshot_as_file('naver_main_headless.png')</a:t>
            </a:r>
            <a:endParaRPr lang="ko-KR" altLang="ko-KR" b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171341-D66A-44F1-9E8F-1F82576C9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923678"/>
            <a:ext cx="3912070" cy="293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1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84207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상단 검색어 입력창 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5312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b="0"/>
              <a:t>search_input = driver.find_element_by_xpath('//*[@id="topLayerQueryInput"]')</a:t>
            </a:r>
            <a:endParaRPr lang="ko-KR" altLang="ko-KR" b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52D7BC-6DAF-4358-B609-74171B86B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2548406"/>
            <a:ext cx="6623546" cy="15959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51E1AE7-AA2F-4A8D-BB4B-DE3EC3D8BC57}"/>
              </a:ext>
            </a:extLst>
          </p:cNvPr>
          <p:cNvSpPr/>
          <p:nvPr/>
        </p:nvSpPr>
        <p:spPr bwMode="auto">
          <a:xfrm>
            <a:off x="6372200" y="3795886"/>
            <a:ext cx="2520280" cy="64807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42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16312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크롤링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1035332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search_input.send_keys(keyword)</a:t>
            </a:r>
          </a:p>
          <a:p>
            <a:r>
              <a:rPr lang="en-US" altLang="ko-KR"/>
              <a:t>search_button = driver.find_element_by_xpath('//*[@id="info-search"]/form/button')</a:t>
            </a:r>
          </a:p>
          <a:p>
            <a:r>
              <a:rPr lang="en-US" altLang="ko-KR"/>
              <a:t>search_button.click()</a:t>
            </a:r>
          </a:p>
          <a:p>
            <a:r>
              <a:rPr lang="en-US" altLang="ko-KR"/>
              <a:t>driver.implicitly_wait(3)</a:t>
            </a:r>
          </a:p>
          <a:p>
            <a:r>
              <a:rPr lang="en-US" altLang="ko-KR"/>
              <a:t># driver.get_screenshot_as_file('naver_main_headless.png’)</a:t>
            </a:r>
          </a:p>
          <a:p>
            <a:endParaRPr lang="en-US" altLang="ko-KR"/>
          </a:p>
          <a:p>
            <a:r>
              <a:rPr lang="en-US" altLang="ko-KR"/>
              <a:t>iframe = driver.find_element_by_css_selector('iframe#cafe_main')</a:t>
            </a:r>
          </a:p>
          <a:p>
            <a:r>
              <a:rPr lang="en-US" altLang="ko-KR"/>
              <a:t>driver.switch_to.frame(iframe)</a:t>
            </a:r>
          </a:p>
          <a:p>
            <a:endParaRPr lang="en-US" altLang="ko-KR"/>
          </a:p>
          <a:p>
            <a:r>
              <a:rPr lang="en-US" altLang="ko-KR"/>
              <a:t>show_element = driver.find_element_by_xpath("""//*[@id="listSizeSelectDiv"]/a""")</a:t>
            </a:r>
          </a:p>
          <a:p>
            <a:r>
              <a:rPr lang="en-US" altLang="ko-KR"/>
              <a:t>show_element.click()</a:t>
            </a:r>
          </a:p>
          <a:p>
            <a:r>
              <a:rPr lang="en-US" altLang="ko-KR"/>
              <a:t>show_50_element = driver.find_element_by_xpath("""//*[@id="listSizeSelectDiv"]/ul/li[7]/a""")</a:t>
            </a:r>
          </a:p>
          <a:p>
            <a:r>
              <a:rPr lang="en-US" altLang="ko-KR"/>
              <a:t>show_50_element.click()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4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16312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크롤링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1444405"/>
            <a:ext cx="10353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req = driver.page_source</a:t>
            </a:r>
          </a:p>
          <a:p>
            <a:r>
              <a:rPr lang="en-US" altLang="ko-KR"/>
              <a:t>html = BeautifulSoup(req, 'html.parser')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872C9-73B3-48E7-9758-1115835B1CD4}"/>
              </a:ext>
            </a:extLst>
          </p:cNvPr>
          <p:cNvSpPr txBox="1"/>
          <p:nvPr/>
        </p:nvSpPr>
        <p:spPr>
          <a:xfrm>
            <a:off x="395536" y="1933698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네이버카페 크롤링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BC5C4B-E64D-4B9A-847C-BFAD8C735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212" y="3237431"/>
            <a:ext cx="7380312" cy="1627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FAE5EA-8AF1-4AD2-BE49-C004C9985122}"/>
              </a:ext>
            </a:extLst>
          </p:cNvPr>
          <p:cNvSpPr txBox="1"/>
          <p:nvPr/>
        </p:nvSpPr>
        <p:spPr>
          <a:xfrm>
            <a:off x="7150058" y="1536737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hint: tr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을 반복한다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363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73160" y="1341581"/>
            <a:ext cx="3902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 </a:t>
            </a: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기본문법</a:t>
            </a:r>
            <a:endParaRPr lang="ko-KR" altLang="en-US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5810678" y="161880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611560" y="1144925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https://korean.visitkorea.or.kr/list/fes_list.do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접속 후 서울지역을 선택한 후 축제 정보를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크롤링하세요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-Step Up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EB4052-D6CD-4245-878D-FB56D216C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648815"/>
            <a:ext cx="4572000" cy="248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692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52"/>
          <p:cNvGrpSpPr/>
          <p:nvPr/>
        </p:nvGrpSpPr>
        <p:grpSpPr>
          <a:xfrm>
            <a:off x="645209" y="1410156"/>
            <a:ext cx="7959238" cy="527603"/>
            <a:chOff x="1049186" y="1449928"/>
            <a:chExt cx="11971129" cy="690655"/>
          </a:xfrm>
        </p:grpSpPr>
        <p:sp>
          <p:nvSpPr>
            <p:cNvPr id="87" name="직사각형 86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2463249" y="1555083"/>
              <a:ext cx="9470907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기초문법 라이브러리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 선언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 kern="0" dirty="0" err="1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반복문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함수화 하는 방법을 기억한다</a:t>
              </a:r>
            </a:p>
          </p:txBody>
        </p:sp>
      </p:grpSp>
      <p:grpSp>
        <p:nvGrpSpPr>
          <p:cNvPr id="36" name="그룹 88"/>
          <p:cNvGrpSpPr/>
          <p:nvPr/>
        </p:nvGrpSpPr>
        <p:grpSpPr>
          <a:xfrm>
            <a:off x="645211" y="2095922"/>
            <a:ext cx="7959236" cy="527316"/>
            <a:chOff x="1049187" y="2349884"/>
            <a:chExt cx="11971129" cy="690279"/>
          </a:xfrm>
        </p:grpSpPr>
        <p:sp>
          <p:nvSpPr>
            <p:cNvPr id="79" name="직사각형 78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2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4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463247" y="2458648"/>
              <a:ext cx="6874256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BeautifulSoup</a:t>
              </a:r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활용한 웹 크롤링 방법을 기억한다</a:t>
              </a:r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C8DD3D-6CB4-4A95-B2ED-BCEB72E0941E}"/>
              </a:ext>
            </a:extLst>
          </p:cNvPr>
          <p:cNvSpPr/>
          <p:nvPr/>
        </p:nvSpPr>
        <p:spPr>
          <a:xfrm>
            <a:off x="6588224" y="4949007"/>
            <a:ext cx="26132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기본사용법 및 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활용하기</a:t>
            </a:r>
          </a:p>
        </p:txBody>
      </p:sp>
      <p:grpSp>
        <p:nvGrpSpPr>
          <p:cNvPr id="26" name="그룹 88">
            <a:extLst>
              <a:ext uri="{FF2B5EF4-FFF2-40B4-BE49-F238E27FC236}">
                <a16:creationId xmlns:a16="http://schemas.microsoft.com/office/drawing/2014/main" id="{508B329A-E8BE-4E71-BE19-F95D142F8040}"/>
              </a:ext>
            </a:extLst>
          </p:cNvPr>
          <p:cNvGrpSpPr/>
          <p:nvPr/>
        </p:nvGrpSpPr>
        <p:grpSpPr>
          <a:xfrm>
            <a:off x="641117" y="2720329"/>
            <a:ext cx="7959236" cy="527316"/>
            <a:chOff x="1049187" y="2349884"/>
            <a:chExt cx="11971129" cy="69027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56B544E-2DCE-4CBB-8370-6C5B606141F7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3" name="그룹 90">
              <a:extLst>
                <a:ext uri="{FF2B5EF4-FFF2-40B4-BE49-F238E27FC236}">
                  <a16:creationId xmlns:a16="http://schemas.microsoft.com/office/drawing/2014/main" id="{CDC23033-3A1B-42A5-9DD4-784A38C60723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35" name="그룹 73">
                <a:extLst>
                  <a:ext uri="{FF2B5EF4-FFF2-40B4-BE49-F238E27FC236}">
                    <a16:creationId xmlns:a16="http://schemas.microsoft.com/office/drawing/2014/main" id="{3FF88C72-1E7A-4CC0-A158-9F40C5D69E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8" name="모서리가 둥근 직사각형 69">
                  <a:extLst>
                    <a:ext uri="{FF2B5EF4-FFF2-40B4-BE49-F238E27FC236}">
                      <a16:creationId xmlns:a16="http://schemas.microsoft.com/office/drawing/2014/main" id="{D450724D-1C68-4655-AADB-DA02C84C9B67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모서리가 둥근 직사각형 70">
                  <a:extLst>
                    <a:ext uri="{FF2B5EF4-FFF2-40B4-BE49-F238E27FC236}">
                      <a16:creationId xmlns:a16="http://schemas.microsoft.com/office/drawing/2014/main" id="{B932E564-84BD-49F5-B914-BF3336B22600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자유형 22">
                  <a:extLst>
                    <a:ext uri="{FF2B5EF4-FFF2-40B4-BE49-F238E27FC236}">
                      <a16:creationId xmlns:a16="http://schemas.microsoft.com/office/drawing/2014/main" id="{2E7DAAB9-17DF-4AF2-9F07-378322ED1996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4AB5862-678C-4660-9A00-3161A50619CC}"/>
                  </a:ext>
                </a:extLst>
              </p:cNvPr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3F36FEB-4CCE-40CF-9FA6-B1D7AD3E0077}"/>
                </a:ext>
              </a:extLst>
            </p:cNvPr>
            <p:cNvSpPr/>
            <p:nvPr/>
          </p:nvSpPr>
          <p:spPr>
            <a:xfrm>
              <a:off x="2463247" y="2458648"/>
              <a:ext cx="5818237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Selenium</a:t>
              </a:r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활용한 자동화 방법을 기억한다</a:t>
              </a:r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9542" y="1798525"/>
            <a:ext cx="1680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2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1800493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기본문법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Python 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</a:t>
            </a:r>
            <a:r>
              <a:rPr lang="ko-KR" altLang="en-US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문법 조작 방법을 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익힌다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기본문법</a:t>
            </a: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13630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문법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2"/>
          <p:cNvGrpSpPr/>
          <p:nvPr/>
        </p:nvGrpSpPr>
        <p:grpSpPr>
          <a:xfrm>
            <a:off x="611560" y="1410156"/>
            <a:ext cx="4104456" cy="409829"/>
            <a:chOff x="956155" y="1449927"/>
            <a:chExt cx="12064160" cy="690655"/>
          </a:xfrm>
        </p:grpSpPr>
        <p:sp>
          <p:nvSpPr>
            <p:cNvPr id="130" name="직사각형 129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31" name="그룹 65"/>
            <p:cNvGrpSpPr/>
            <p:nvPr/>
          </p:nvGrpSpPr>
          <p:grpSpPr>
            <a:xfrm>
              <a:off x="956155" y="1449927"/>
              <a:ext cx="1420214" cy="690655"/>
              <a:chOff x="884724" y="4888337"/>
              <a:chExt cx="1420214" cy="512276"/>
            </a:xfrm>
          </p:grpSpPr>
          <p:grpSp>
            <p:nvGrpSpPr>
              <p:cNvPr id="133" name="그룹 76"/>
              <p:cNvGrpSpPr>
                <a:grpSpLocks/>
              </p:cNvGrpSpPr>
              <p:nvPr/>
            </p:nvGrpSpPr>
            <p:grpSpPr bwMode="auto">
              <a:xfrm>
                <a:off x="977755" y="4888337"/>
                <a:ext cx="1271322" cy="512276"/>
                <a:chOff x="827708" y="1950826"/>
                <a:chExt cx="462223" cy="434439"/>
              </a:xfrm>
            </p:grpSpPr>
            <p:sp>
              <p:nvSpPr>
                <p:cNvPr id="135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6" name="모서리가 둥근 직사각형 70"/>
                <p:cNvSpPr/>
                <p:nvPr/>
              </p:nvSpPr>
              <p:spPr>
                <a:xfrm>
                  <a:off x="851734" y="1969340"/>
                  <a:ext cx="413587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 bwMode="auto">
              <a:xfrm>
                <a:off x="884724" y="4982481"/>
                <a:ext cx="1420214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r>
                  <a:rPr kumimoji="1" lang="en-US" altLang="ko-KR" sz="10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-1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2" name="직사각형 131"/>
            <p:cNvSpPr/>
            <p:nvPr/>
          </p:nvSpPr>
          <p:spPr>
            <a:xfrm>
              <a:off x="2463249" y="1555083"/>
              <a:ext cx="216360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반복하기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88"/>
          <p:cNvGrpSpPr/>
          <p:nvPr/>
        </p:nvGrpSpPr>
        <p:grpSpPr>
          <a:xfrm>
            <a:off x="641117" y="1942842"/>
            <a:ext cx="4074899" cy="409606"/>
            <a:chOff x="1043029" y="2349884"/>
            <a:chExt cx="11977287" cy="690279"/>
          </a:xfrm>
        </p:grpSpPr>
        <p:sp>
          <p:nvSpPr>
            <p:cNvPr id="122" name="직사각형 121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3" name="그룹 90"/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125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27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1-2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4" name="직사각형 123"/>
            <p:cNvSpPr/>
            <p:nvPr/>
          </p:nvSpPr>
          <p:spPr>
            <a:xfrm>
              <a:off x="2463247" y="2458649"/>
              <a:ext cx="307767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 판단하기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29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74432</TotalTime>
  <Words>4625</Words>
  <Application>Microsoft Office PowerPoint</Application>
  <PresentationFormat>화면 슬라이드 쇼(16:9)</PresentationFormat>
  <Paragraphs>811</Paragraphs>
  <Slides>72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3" baseType="lpstr">
      <vt:lpstr>HY헤드라인M</vt:lpstr>
      <vt:lpstr>나눔바른고딕</vt:lpstr>
      <vt:lpstr>돋움</vt:lpstr>
      <vt:lpstr>Wingdings</vt:lpstr>
      <vt:lpstr>Times New Roman</vt:lpstr>
      <vt:lpstr>HY견고딕</vt:lpstr>
      <vt:lpstr>맑은 고딕</vt:lpstr>
      <vt:lpstr>Arial</vt:lpstr>
      <vt:lpstr>Malgun Gothic Semilight</vt:lpstr>
      <vt:lpstr>굴림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정 예은</cp:lastModifiedBy>
  <cp:revision>9851</cp:revision>
  <dcterms:created xsi:type="dcterms:W3CDTF">2008-04-23T04:36:31Z</dcterms:created>
  <dcterms:modified xsi:type="dcterms:W3CDTF">2019-07-12T02:56:45Z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